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0" r:id="rId4"/>
    <p:sldMasterId id="2147483671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y="6858000" cx="12192000"/>
  <p:notesSz cx="6858000" cy="9144000"/>
  <p:embeddedFontLst>
    <p:embeddedFont>
      <p:font typeface="Proxima Nova"/>
      <p:regular r:id="rId19"/>
      <p:bold r:id="rId20"/>
      <p:italic r:id="rId21"/>
      <p:boldItalic r:id="rId22"/>
    </p:embeddedFont>
    <p:embeddedFont>
      <p:font typeface="Proxima Nova Extrabold"/>
      <p:bold r:id="rId23"/>
    </p:embeddedFont>
    <p:embeddedFont>
      <p:font typeface="Work Sans"/>
      <p:regular r:id="rId24"/>
      <p:bold r:id="rId25"/>
      <p:italic r:id="rId26"/>
      <p:boldItalic r:id="rId27"/>
    </p:embeddedFont>
    <p:embeddedFont>
      <p:font typeface="Helvetica Neue Light"/>
      <p:regular r:id="rId28"/>
      <p:bold r:id="rId29"/>
      <p:italic r:id="rId30"/>
      <p:boldItalic r:id="rId31"/>
    </p:embeddedFont>
    <p:embeddedFont>
      <p:font typeface="Century Gothic"/>
      <p:regular r:id="rId32"/>
      <p:bold r:id="rId33"/>
      <p:italic r:id="rId34"/>
      <p:boldItalic r:id="rId3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384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ProximaNova-bold.fntdata"/><Relationship Id="rId22" Type="http://schemas.openxmlformats.org/officeDocument/2006/relationships/font" Target="fonts/ProximaNova-boldItalic.fntdata"/><Relationship Id="rId21" Type="http://schemas.openxmlformats.org/officeDocument/2006/relationships/font" Target="fonts/ProximaNova-italic.fntdata"/><Relationship Id="rId24" Type="http://schemas.openxmlformats.org/officeDocument/2006/relationships/font" Target="fonts/WorkSans-regular.fntdata"/><Relationship Id="rId23" Type="http://schemas.openxmlformats.org/officeDocument/2006/relationships/font" Target="fonts/ProximaNovaExtrabold-bold.fntdata"/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6" Type="http://schemas.openxmlformats.org/officeDocument/2006/relationships/font" Target="fonts/WorkSans-italic.fntdata"/><Relationship Id="rId25" Type="http://schemas.openxmlformats.org/officeDocument/2006/relationships/font" Target="fonts/WorkSans-bold.fntdata"/><Relationship Id="rId28" Type="http://schemas.openxmlformats.org/officeDocument/2006/relationships/font" Target="fonts/HelveticaNeueLight-regular.fntdata"/><Relationship Id="rId27" Type="http://schemas.openxmlformats.org/officeDocument/2006/relationships/font" Target="fonts/WorkSans-boldItalic.fntdata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29" Type="http://schemas.openxmlformats.org/officeDocument/2006/relationships/font" Target="fonts/HelveticaNeueLight-bold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font" Target="fonts/HelveticaNeueLight-boldItalic.fntdata"/><Relationship Id="rId30" Type="http://schemas.openxmlformats.org/officeDocument/2006/relationships/font" Target="fonts/HelveticaNeueLight-italic.fntdata"/><Relationship Id="rId11" Type="http://schemas.openxmlformats.org/officeDocument/2006/relationships/slide" Target="slides/slide5.xml"/><Relationship Id="rId33" Type="http://schemas.openxmlformats.org/officeDocument/2006/relationships/font" Target="fonts/CenturyGothic-bold.fntdata"/><Relationship Id="rId10" Type="http://schemas.openxmlformats.org/officeDocument/2006/relationships/slide" Target="slides/slide4.xml"/><Relationship Id="rId32" Type="http://schemas.openxmlformats.org/officeDocument/2006/relationships/font" Target="fonts/CenturyGothic-regular.fntdata"/><Relationship Id="rId13" Type="http://schemas.openxmlformats.org/officeDocument/2006/relationships/slide" Target="slides/slide7.xml"/><Relationship Id="rId35" Type="http://schemas.openxmlformats.org/officeDocument/2006/relationships/font" Target="fonts/CenturyGothic-boldItalic.fntdata"/><Relationship Id="rId12" Type="http://schemas.openxmlformats.org/officeDocument/2006/relationships/slide" Target="slides/slide6.xml"/><Relationship Id="rId34" Type="http://schemas.openxmlformats.org/officeDocument/2006/relationships/font" Target="fonts/CenturyGothic-italic.fntdata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font" Target="fonts/ProximaNova-regular.fntdata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s-E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a23f7f890f_0_63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" name="Google Shape;251;ga23f7f890f_0_63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a23f7f890f_0_652:notes"/>
          <p:cNvSpPr/>
          <p:nvPr>
            <p:ph idx="2" type="sldImg"/>
          </p:nvPr>
        </p:nvSpPr>
        <p:spPr>
          <a:xfrm>
            <a:off x="701951" y="1143000"/>
            <a:ext cx="5454000" cy="3085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7" name="Google Shape;257;ga23f7f890f_0_65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325" spcFirstLastPara="1" rIns="91325" wrap="square" tIns="456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8" name="Google Shape;258;ga23f7f890f_0_652:notes"/>
          <p:cNvSpPr txBox="1"/>
          <p:nvPr>
            <p:ph idx="12" type="sldNum"/>
          </p:nvPr>
        </p:nvSpPr>
        <p:spPr>
          <a:xfrm>
            <a:off x="3884613" y="8685214"/>
            <a:ext cx="2971800" cy="459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650" lIns="91325" spcFirstLastPara="1" rIns="91325" wrap="square" tIns="4565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a23f7f890f_0_64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7" name="Google Shape;267;ga23f7f890f_0_64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a23f7f890f_0_6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6" name="Google Shape;156;ga23f7f890f_0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a23f7f890f_0_1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8" name="Google Shape;168;ga23f7f890f_0_1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a23f7f890f_0_209:notes"/>
          <p:cNvSpPr/>
          <p:nvPr>
            <p:ph idx="2" type="sldImg"/>
          </p:nvPr>
        </p:nvSpPr>
        <p:spPr>
          <a:xfrm>
            <a:off x="701951" y="1143000"/>
            <a:ext cx="5454000" cy="3085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6" name="Google Shape;206;ga23f7f890f_0_20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325" spcFirstLastPara="1" rIns="91325" wrap="square" tIns="456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" name="Google Shape;207;ga23f7f890f_0_209:notes"/>
          <p:cNvSpPr txBox="1"/>
          <p:nvPr>
            <p:ph idx="12" type="sldNum"/>
          </p:nvPr>
        </p:nvSpPr>
        <p:spPr>
          <a:xfrm>
            <a:off x="3884613" y="8685214"/>
            <a:ext cx="2971800" cy="459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650" lIns="91325" spcFirstLastPara="1" rIns="91325" wrap="square" tIns="4565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a23f7f890f_0_298:notes"/>
          <p:cNvSpPr/>
          <p:nvPr>
            <p:ph idx="2" type="sldImg"/>
          </p:nvPr>
        </p:nvSpPr>
        <p:spPr>
          <a:xfrm>
            <a:off x="701951" y="1143000"/>
            <a:ext cx="5454000" cy="3085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4" name="Google Shape;214;ga23f7f890f_0_29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325" spcFirstLastPara="1" rIns="91325" wrap="square" tIns="456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ga23f7f890f_0_298:notes"/>
          <p:cNvSpPr txBox="1"/>
          <p:nvPr>
            <p:ph idx="12" type="sldNum"/>
          </p:nvPr>
        </p:nvSpPr>
        <p:spPr>
          <a:xfrm>
            <a:off x="3884613" y="8685214"/>
            <a:ext cx="2971800" cy="459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650" lIns="91325" spcFirstLastPara="1" rIns="91325" wrap="square" tIns="4565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a23f7f890f_0_382:notes"/>
          <p:cNvSpPr/>
          <p:nvPr>
            <p:ph idx="2" type="sldImg"/>
          </p:nvPr>
        </p:nvSpPr>
        <p:spPr>
          <a:xfrm>
            <a:off x="701951" y="1143000"/>
            <a:ext cx="5454000" cy="3085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3" name="Google Shape;223;ga23f7f890f_0_38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325" spcFirstLastPara="1" rIns="91325" wrap="square" tIns="456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" name="Google Shape;224;ga23f7f890f_0_382:notes"/>
          <p:cNvSpPr txBox="1"/>
          <p:nvPr>
            <p:ph idx="12" type="sldNum"/>
          </p:nvPr>
        </p:nvSpPr>
        <p:spPr>
          <a:xfrm>
            <a:off x="3884613" y="8685214"/>
            <a:ext cx="2971800" cy="459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650" lIns="91325" spcFirstLastPara="1" rIns="91325" wrap="square" tIns="4565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a23f7f890f_0_466:notes"/>
          <p:cNvSpPr/>
          <p:nvPr>
            <p:ph idx="2" type="sldImg"/>
          </p:nvPr>
        </p:nvSpPr>
        <p:spPr>
          <a:xfrm>
            <a:off x="701951" y="1143000"/>
            <a:ext cx="5454000" cy="3085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2" name="Google Shape;232;ga23f7f890f_0_46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325" spcFirstLastPara="1" rIns="91325" wrap="square" tIns="456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" name="Google Shape;233;ga23f7f890f_0_466:notes"/>
          <p:cNvSpPr txBox="1"/>
          <p:nvPr>
            <p:ph idx="12" type="sldNum"/>
          </p:nvPr>
        </p:nvSpPr>
        <p:spPr>
          <a:xfrm>
            <a:off x="3884613" y="8685214"/>
            <a:ext cx="2971800" cy="459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650" lIns="91325" spcFirstLastPara="1" rIns="91325" wrap="square" tIns="4565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a23f7f890f_0_550:notes"/>
          <p:cNvSpPr/>
          <p:nvPr>
            <p:ph idx="2" type="sldImg"/>
          </p:nvPr>
        </p:nvSpPr>
        <p:spPr>
          <a:xfrm>
            <a:off x="701951" y="1143000"/>
            <a:ext cx="5454000" cy="3085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1" name="Google Shape;241;ga23f7f890f_0_55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325" spcFirstLastPara="1" rIns="91325" wrap="square" tIns="456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" name="Google Shape;242;ga23f7f890f_0_550:notes"/>
          <p:cNvSpPr txBox="1"/>
          <p:nvPr>
            <p:ph idx="12" type="sldNum"/>
          </p:nvPr>
        </p:nvSpPr>
        <p:spPr>
          <a:xfrm>
            <a:off x="3884613" y="8685214"/>
            <a:ext cx="2971800" cy="459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650" lIns="91325" spcFirstLastPara="1" rIns="91325" wrap="square" tIns="4565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texto vertical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1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vertical y texto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2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En blanco_TITULO" type="blank">
  <p:cSld name="BLANK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4"/>
          <p:cNvSpPr/>
          <p:nvPr/>
        </p:nvSpPr>
        <p:spPr>
          <a:xfrm>
            <a:off x="0" y="0"/>
            <a:ext cx="5345100" cy="6902400"/>
          </a:xfrm>
          <a:prstGeom prst="rect">
            <a:avLst/>
          </a:prstGeom>
          <a:solidFill>
            <a:srgbClr val="F42F63"/>
          </a:solidFill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0" name="Google Shape;90;p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738313" y="1100137"/>
            <a:ext cx="5791200" cy="1162051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4"/>
          <p:cNvSpPr txBox="1"/>
          <p:nvPr>
            <p:ph idx="10" type="dt"/>
          </p:nvPr>
        </p:nvSpPr>
        <p:spPr>
          <a:xfrm>
            <a:off x="838200" y="6356351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2" name="Google Shape;92;p14"/>
          <p:cNvSpPr txBox="1"/>
          <p:nvPr>
            <p:ph idx="11" type="ftr"/>
          </p:nvPr>
        </p:nvSpPr>
        <p:spPr>
          <a:xfrm>
            <a:off x="4038600" y="6356351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3" name="Google Shape;93;p14"/>
          <p:cNvSpPr txBox="1"/>
          <p:nvPr>
            <p:ph idx="12" type="sldNum"/>
          </p:nvPr>
        </p:nvSpPr>
        <p:spPr>
          <a:xfrm>
            <a:off x="11296610" y="6217623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5"/>
          <p:cNvSpPr txBox="1"/>
          <p:nvPr>
            <p:ph type="title"/>
          </p:nvPr>
        </p:nvSpPr>
        <p:spPr>
          <a:xfrm>
            <a:off x="415600" y="2867800"/>
            <a:ext cx="11360700" cy="112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96" name="Google Shape;96;p15"/>
          <p:cNvSpPr txBox="1"/>
          <p:nvPr>
            <p:ph idx="12" type="sldNum"/>
          </p:nvPr>
        </p:nvSpPr>
        <p:spPr>
          <a:xfrm>
            <a:off x="11296610" y="6217623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6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99" name="Google Shape;99;p16"/>
          <p:cNvSpPr txBox="1"/>
          <p:nvPr>
            <p:ph idx="1" type="body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49250" lvl="1" marL="914400" rtl="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 rtl="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 rtl="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 rtl="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 rtl="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 rtl="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 rtl="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 rtl="0" algn="l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/>
        </p:txBody>
      </p:sp>
      <p:sp>
        <p:nvSpPr>
          <p:cNvPr id="100" name="Google Shape;100;p16"/>
          <p:cNvSpPr txBox="1"/>
          <p:nvPr>
            <p:ph idx="12" type="sldNum"/>
          </p:nvPr>
        </p:nvSpPr>
        <p:spPr>
          <a:xfrm>
            <a:off x="11296610" y="6217623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  <p:pic>
        <p:nvPicPr>
          <p:cNvPr id="101" name="Google Shape;101;p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flipH="1">
            <a:off x="0" y="0"/>
            <a:ext cx="566200" cy="68579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5735467"/>
            <a:ext cx="2781336" cy="5612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7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105" name="Google Shape;105;p17"/>
          <p:cNvSpPr txBox="1"/>
          <p:nvPr>
            <p:ph idx="1" type="body"/>
          </p:nvPr>
        </p:nvSpPr>
        <p:spPr>
          <a:xfrm>
            <a:off x="415600" y="1536633"/>
            <a:ext cx="53331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92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indent="-330200" lvl="1" marL="914400" rtl="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 rtl="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rtl="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rtl="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rtl="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rtl="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rtl="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rtl="0" algn="l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106" name="Google Shape;106;p17"/>
          <p:cNvSpPr txBox="1"/>
          <p:nvPr>
            <p:ph idx="2" type="body"/>
          </p:nvPr>
        </p:nvSpPr>
        <p:spPr>
          <a:xfrm>
            <a:off x="6443200" y="1536633"/>
            <a:ext cx="53331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92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indent="-330200" lvl="1" marL="914400" rtl="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 rtl="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rtl="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rtl="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rtl="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rtl="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rtl="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rtl="0" algn="l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107" name="Google Shape;107;p17"/>
          <p:cNvSpPr txBox="1"/>
          <p:nvPr>
            <p:ph idx="12" type="sldNum"/>
          </p:nvPr>
        </p:nvSpPr>
        <p:spPr>
          <a:xfrm>
            <a:off x="11296610" y="6217623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8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110" name="Google Shape;110;p18"/>
          <p:cNvSpPr txBox="1"/>
          <p:nvPr>
            <p:ph idx="12" type="sldNum"/>
          </p:nvPr>
        </p:nvSpPr>
        <p:spPr>
          <a:xfrm>
            <a:off x="11296610" y="6217623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9"/>
          <p:cNvSpPr txBox="1"/>
          <p:nvPr>
            <p:ph type="title"/>
          </p:nvPr>
        </p:nvSpPr>
        <p:spPr>
          <a:xfrm>
            <a:off x="415600" y="740800"/>
            <a:ext cx="3744000" cy="10077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spcFirstLastPara="1" rIns="121900" wrap="square" tIns="1219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/>
        </p:txBody>
      </p:sp>
      <p:sp>
        <p:nvSpPr>
          <p:cNvPr id="113" name="Google Shape;113;p19"/>
          <p:cNvSpPr txBox="1"/>
          <p:nvPr>
            <p:ph idx="1" type="body"/>
          </p:nvPr>
        </p:nvSpPr>
        <p:spPr>
          <a:xfrm>
            <a:off x="415600" y="1852800"/>
            <a:ext cx="3744000" cy="42393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indent="-330200" lvl="1" marL="914400" rtl="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 rtl="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rtl="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rtl="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rtl="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rtl="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rtl="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rtl="0" algn="l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114" name="Google Shape;114;p19"/>
          <p:cNvSpPr txBox="1"/>
          <p:nvPr>
            <p:ph idx="12" type="sldNum"/>
          </p:nvPr>
        </p:nvSpPr>
        <p:spPr>
          <a:xfrm>
            <a:off x="11296610" y="6217623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0"/>
          <p:cNvSpPr txBox="1"/>
          <p:nvPr>
            <p:ph type="title"/>
          </p:nvPr>
        </p:nvSpPr>
        <p:spPr>
          <a:xfrm>
            <a:off x="653667" y="600200"/>
            <a:ext cx="8490300" cy="545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9pPr>
          </a:lstStyle>
          <a:p/>
        </p:txBody>
      </p:sp>
      <p:sp>
        <p:nvSpPr>
          <p:cNvPr id="117" name="Google Shape;117;p20"/>
          <p:cNvSpPr txBox="1"/>
          <p:nvPr>
            <p:ph idx="12" type="sldNum"/>
          </p:nvPr>
        </p:nvSpPr>
        <p:spPr>
          <a:xfrm>
            <a:off x="11296610" y="6217623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1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21"/>
          <p:cNvSpPr txBox="1"/>
          <p:nvPr>
            <p:ph type="title"/>
          </p:nvPr>
        </p:nvSpPr>
        <p:spPr>
          <a:xfrm>
            <a:off x="354000" y="1644233"/>
            <a:ext cx="5393700" cy="19764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spcFirstLastPara="1" rIns="121900" wrap="square" tIns="12190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9pPr>
          </a:lstStyle>
          <a:p/>
        </p:txBody>
      </p:sp>
      <p:sp>
        <p:nvSpPr>
          <p:cNvPr id="121" name="Google Shape;121;p21"/>
          <p:cNvSpPr txBox="1"/>
          <p:nvPr>
            <p:ph idx="1" type="subTitle"/>
          </p:nvPr>
        </p:nvSpPr>
        <p:spPr>
          <a:xfrm>
            <a:off x="354000" y="3737433"/>
            <a:ext cx="5393700" cy="16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2" name="Google Shape;122;p21"/>
          <p:cNvSpPr txBox="1"/>
          <p:nvPr>
            <p:ph idx="2" type="body"/>
          </p:nvPr>
        </p:nvSpPr>
        <p:spPr>
          <a:xfrm>
            <a:off x="6586000" y="965433"/>
            <a:ext cx="5115900" cy="492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>
            <a:lvl1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49250" lvl="1" marL="914400" rtl="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 rtl="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 rtl="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 rtl="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 rtl="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 rtl="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 rtl="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 rtl="0" algn="l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/>
        </p:txBody>
      </p:sp>
      <p:sp>
        <p:nvSpPr>
          <p:cNvPr id="123" name="Google Shape;123;p21"/>
          <p:cNvSpPr txBox="1"/>
          <p:nvPr>
            <p:ph idx="12" type="sldNum"/>
          </p:nvPr>
        </p:nvSpPr>
        <p:spPr>
          <a:xfrm>
            <a:off x="11296610" y="6217623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2"/>
          <p:cNvSpPr txBox="1"/>
          <p:nvPr>
            <p:ph idx="1" type="body"/>
          </p:nvPr>
        </p:nvSpPr>
        <p:spPr>
          <a:xfrm>
            <a:off x="415600" y="5640767"/>
            <a:ext cx="7998300" cy="8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</a:lstStyle>
          <a:p/>
        </p:txBody>
      </p:sp>
      <p:sp>
        <p:nvSpPr>
          <p:cNvPr id="126" name="Google Shape;126;p22"/>
          <p:cNvSpPr txBox="1"/>
          <p:nvPr>
            <p:ph idx="12" type="sldNum"/>
          </p:nvPr>
        </p:nvSpPr>
        <p:spPr>
          <a:xfrm>
            <a:off x="11296610" y="6217623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3"/>
          <p:cNvSpPr txBox="1"/>
          <p:nvPr>
            <p:ph hasCustomPrompt="1" type="title"/>
          </p:nvPr>
        </p:nvSpPr>
        <p:spPr>
          <a:xfrm>
            <a:off x="415600" y="1474833"/>
            <a:ext cx="11360700" cy="26181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spcFirstLastPara="1" rIns="121900" wrap="square" tIns="12190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29" name="Google Shape;129;p23"/>
          <p:cNvSpPr txBox="1"/>
          <p:nvPr>
            <p:ph idx="1" type="body"/>
          </p:nvPr>
        </p:nvSpPr>
        <p:spPr>
          <a:xfrm>
            <a:off x="415600" y="4202967"/>
            <a:ext cx="11360700" cy="1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81000" lvl="0" marL="4572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49250" lvl="1" marL="914400" rtl="0" algn="ctr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 rtl="0" algn="ctr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 rtl="0" algn="ctr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 rtl="0" algn="ctr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 rtl="0" algn="ctr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 rtl="0" algn="ctr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 rtl="0" algn="ctr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 rtl="0" algn="ctr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/>
        </p:txBody>
      </p:sp>
      <p:sp>
        <p:nvSpPr>
          <p:cNvPr id="130" name="Google Shape;130;p23"/>
          <p:cNvSpPr txBox="1"/>
          <p:nvPr>
            <p:ph idx="12" type="sldNum"/>
          </p:nvPr>
        </p:nvSpPr>
        <p:spPr>
          <a:xfrm>
            <a:off x="11296610" y="6217623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" type="title">
  <p:cSld name="TITLE"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4"/>
          <p:cNvSpPr txBox="1"/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133" name="Google Shape;133;p24"/>
          <p:cNvSpPr txBox="1"/>
          <p:nvPr>
            <p:ph idx="1" type="subTitle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rtl="0" algn="ctr">
              <a:lnSpc>
                <a:spcPct val="90000"/>
              </a:lnSpc>
              <a:spcBef>
                <a:spcPts val="500"/>
              </a:spcBef>
              <a:spcAft>
                <a:spcPts val="210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34" name="Google Shape;134;p24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" name="Google Shape;135;p24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24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cabezado de sección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4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os objetos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5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5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ció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6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6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6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6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el título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 blanco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ido con título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9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n con título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8" name="Google Shape;68;p10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b="0" i="0" sz="3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b="0" i="0" sz="3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b="0" i="0" sz="3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b="0" i="0" sz="3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b="0" i="0" sz="3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b="0" i="0" sz="3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b="0" i="0" sz="3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b="0" i="0" sz="3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b="0" i="0" sz="3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6" name="Google Shape;86;p13"/>
          <p:cNvSpPr txBox="1"/>
          <p:nvPr>
            <p:ph idx="1" type="body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810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●"/>
              <a:defRPr b="0" i="0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9250" lvl="1" marL="914400" marR="0" rtl="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○"/>
              <a:defRPr b="0" i="0" sz="1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9250" lvl="2" marL="1371600" marR="0" rtl="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■"/>
              <a:defRPr b="0" i="0" sz="1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9250" lvl="3" marL="1828800" marR="0" rtl="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  <a:defRPr b="0" i="0" sz="1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9250" lvl="4" marL="2286000" marR="0" rtl="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○"/>
              <a:defRPr b="0" i="0" sz="1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9250" lvl="5" marL="2743200" marR="0" rtl="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■"/>
              <a:defRPr b="0" i="0" sz="1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9250" lvl="6" marL="3200400" marR="0" rtl="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  <a:defRPr b="0" i="0" sz="1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9250" lvl="7" marL="3657600" marR="0" rtl="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○"/>
              <a:defRPr b="0" i="0" sz="1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9250" lvl="8" marL="4114800" marR="0" rtl="0" algn="l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Clr>
                <a:schemeClr val="dk2"/>
              </a:buClr>
              <a:buSzPts val="1900"/>
              <a:buFont typeface="Arial"/>
              <a:buChar char="■"/>
              <a:defRPr b="0" i="0" sz="1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7" name="Google Shape;87;p13"/>
          <p:cNvSpPr txBox="1"/>
          <p:nvPr>
            <p:ph idx="12" type="sldNum"/>
          </p:nvPr>
        </p:nvSpPr>
        <p:spPr>
          <a:xfrm>
            <a:off x="11296610" y="6217623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7.png"/><Relationship Id="rId4" Type="http://schemas.openxmlformats.org/officeDocument/2006/relationships/image" Target="../media/image10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Relationship Id="rId4" Type="http://schemas.openxmlformats.org/officeDocument/2006/relationships/image" Target="../media/image5.png"/><Relationship Id="rId5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jpg"/><Relationship Id="rId4" Type="http://schemas.openxmlformats.org/officeDocument/2006/relationships/image" Target="../media/image1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7.png"/><Relationship Id="rId4" Type="http://schemas.openxmlformats.org/officeDocument/2006/relationships/image" Target="../media/image1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6.png"/><Relationship Id="rId4" Type="http://schemas.openxmlformats.org/officeDocument/2006/relationships/image" Target="../media/image1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jpg"/><Relationship Id="rId4" Type="http://schemas.openxmlformats.org/officeDocument/2006/relationships/image" Target="../media/image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5"/>
          <p:cNvSpPr txBox="1"/>
          <p:nvPr/>
        </p:nvSpPr>
        <p:spPr>
          <a:xfrm>
            <a:off x="0" y="2374604"/>
            <a:ext cx="121920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s-ES" sz="3000">
                <a:solidFill>
                  <a:srgbClr val="FFD966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rPr>
              <a:t>UNA MIRADA DESDE MANIZALES DE LOS REFERENTES A TENER PRESENTES EN EL PER DE LA RAP EJE CAFETERO </a:t>
            </a:r>
            <a:endParaRPr sz="1700"/>
          </a:p>
        </p:txBody>
      </p:sp>
      <p:sp>
        <p:nvSpPr>
          <p:cNvPr id="142" name="Google Shape;142;p25"/>
          <p:cNvSpPr txBox="1"/>
          <p:nvPr/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34"/>
          <p:cNvSpPr txBox="1"/>
          <p:nvPr/>
        </p:nvSpPr>
        <p:spPr>
          <a:xfrm>
            <a:off x="0" y="1788554"/>
            <a:ext cx="121920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-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mitigación de las afectaciones ambientales e impactos al patrimonio natural son esenciales para mantener el nivel de atractivo de los destinos turísticos, aumentar las oportunidades económicas para las comunidades locales y garantizar la sostenibilidad del sector.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454D57"/>
              </a:buClr>
              <a:buSzPts val="4000"/>
              <a:buFont typeface="Century Gothic"/>
              <a:buNone/>
            </a:pPr>
            <a:r>
              <a:t/>
            </a:r>
            <a:endParaRPr b="1" sz="4000">
              <a:solidFill>
                <a:srgbClr val="454D57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t/>
            </a:r>
            <a:endParaRPr sz="4700"/>
          </a:p>
        </p:txBody>
      </p:sp>
      <p:sp>
        <p:nvSpPr>
          <p:cNvPr id="254" name="Google Shape;254;p34"/>
          <p:cNvSpPr txBox="1"/>
          <p:nvPr/>
        </p:nvSpPr>
        <p:spPr>
          <a:xfrm>
            <a:off x="304800" y="30480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0" name="Google Shape;260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19200" y="15048"/>
            <a:ext cx="109728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p35"/>
          <p:cNvSpPr/>
          <p:nvPr/>
        </p:nvSpPr>
        <p:spPr>
          <a:xfrm rot="10800000">
            <a:off x="1219110" y="-84"/>
            <a:ext cx="10896600" cy="6857100"/>
          </a:xfrm>
          <a:prstGeom prst="rect">
            <a:avLst/>
          </a:prstGeom>
          <a:gradFill>
            <a:gsLst>
              <a:gs pos="0">
                <a:srgbClr val="FFFFFF"/>
              </a:gs>
              <a:gs pos="52000">
                <a:srgbClr val="FFFFFF">
                  <a:alpha val="77647"/>
                </a:srgbClr>
              </a:gs>
              <a:gs pos="94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t/>
            </a:r>
            <a:endParaRPr b="0" i="0" sz="3200" u="none" cap="none" strike="noStrik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descr="G:\Ministerio CIT\Trabajo MinCIT 2017 - 2018\Gobierno Duque\Manual de Identidad DIC 18\Logo Mincomercio.jpg" id="262" name="Google Shape;262;p3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26" y="6313263"/>
            <a:ext cx="2829503" cy="558804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Google Shape;263;p35"/>
          <p:cNvSpPr txBox="1"/>
          <p:nvPr/>
        </p:nvSpPr>
        <p:spPr>
          <a:xfrm>
            <a:off x="148974" y="214370"/>
            <a:ext cx="11619600" cy="663900"/>
          </a:xfrm>
          <a:prstGeom prst="rect">
            <a:avLst/>
          </a:prstGeom>
          <a:noFill/>
          <a:ln>
            <a:noFill/>
          </a:ln>
        </p:spPr>
        <p:txBody>
          <a:bodyPr anchorCtr="0" anchor="t" bIns="54400" lIns="108825" spcFirstLastPara="1" rIns="108825" wrap="square" tIns="544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ES" sz="3600" u="none" cap="none" strike="noStrik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Matriz de Problemas/Líneas Estratégicas</a:t>
            </a:r>
            <a:endParaRPr/>
          </a:p>
        </p:txBody>
      </p:sp>
      <p:sp>
        <p:nvSpPr>
          <p:cNvPr id="264" name="Google Shape;264;p35"/>
          <p:cNvSpPr/>
          <p:nvPr/>
        </p:nvSpPr>
        <p:spPr>
          <a:xfrm>
            <a:off x="355231" y="1092626"/>
            <a:ext cx="8460300" cy="48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Calibri"/>
              <a:buAutoNum type="arabicPeriod"/>
            </a:pPr>
            <a:r>
              <a:rPr b="1" i="0" lang="es-ES" sz="24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Ausencia de Información</a:t>
            </a:r>
            <a:r>
              <a:rPr b="1" i="0" lang="es-ES" sz="24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b="1" i="0" lang="es-ES" sz="20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  <a:t>indicadores, sistemas de Información, operabilidad, articulación.</a:t>
            </a:r>
            <a:r>
              <a:rPr b="1" i="0" lang="es-ES" sz="24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Calibri"/>
              <a:buAutoNum type="arabicPeriod"/>
            </a:pPr>
            <a:r>
              <a:rPr b="1" i="0" lang="es-ES" sz="24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Débiles criterios ambientales en gobernanza</a:t>
            </a:r>
            <a:r>
              <a:rPr b="1" i="0" lang="es-ES" sz="24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b="1" i="0" lang="es-ES" sz="20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  <a:t>oferta ambiental, turismo en Planes de Desarrollo, apropiación Patrimonio Natural, Capacidad de Carga, gestión sostenible, riesgos ambientales, cambio climatico.</a:t>
            </a:r>
            <a:endParaRPr b="1" i="0" sz="24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Calibri"/>
              <a:buAutoNum type="arabicPeriod"/>
            </a:pPr>
            <a:r>
              <a:rPr b="1" i="0" lang="es-ES" sz="24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Escaso aprovechamiento patrimonio natural</a:t>
            </a:r>
            <a:r>
              <a:rPr b="1" i="0" lang="es-ES" sz="24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b="1" i="0" lang="es-ES" sz="20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  <a:t>Productos especializados, encadenamientos, incentivos, recursos financieros. </a:t>
            </a:r>
            <a:endParaRPr/>
          </a:p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Calibri"/>
              <a:buAutoNum type="arabicPeriod"/>
            </a:pPr>
            <a:r>
              <a:rPr b="1" i="0" lang="es-ES" sz="24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Impactos ambientales negativos</a:t>
            </a:r>
            <a:r>
              <a:rPr b="1" i="0" lang="es-ES" sz="24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b="1" i="0" lang="es-ES" sz="20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  <a:t>Residuos, uso del agua, uso de la energía, emisiones, aguas residuales. </a:t>
            </a:r>
            <a:endParaRPr/>
          </a:p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Calibri"/>
              <a:buAutoNum type="arabicPeriod"/>
            </a:pPr>
            <a:r>
              <a:rPr b="1" i="0" lang="es-ES" sz="24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Consumo y comportamiento irresponsable de viajeros</a:t>
            </a:r>
            <a:r>
              <a:rPr b="1" i="0" lang="es-ES" sz="20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  <a:t>: Impactos por malas prácticas, Sensibiliación ambiental.</a:t>
            </a:r>
            <a:endParaRPr/>
          </a:p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Calibri"/>
              <a:buAutoNum type="arabicPeriod"/>
            </a:pPr>
            <a:r>
              <a:rPr b="1" i="0" lang="es-ES" sz="24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Escaso posicionamiento en mercados estratégicos</a:t>
            </a:r>
            <a:r>
              <a:rPr b="1" i="0" lang="es-ES" sz="20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  <a:t>: mercadeo, promoción, innovación, inteligencia de mercados. </a:t>
            </a:r>
            <a:endParaRPr b="1" i="0" sz="24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48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1" i="0" sz="24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36"/>
          <p:cNvSpPr txBox="1"/>
          <p:nvPr/>
        </p:nvSpPr>
        <p:spPr>
          <a:xfrm>
            <a:off x="0" y="2374604"/>
            <a:ext cx="121920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b="1" lang="es-ES" sz="4000">
                <a:solidFill>
                  <a:srgbClr val="454D57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Gracias por su atención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t/>
            </a:r>
            <a:endParaRPr sz="4700"/>
          </a:p>
        </p:txBody>
      </p:sp>
      <p:cxnSp>
        <p:nvCxnSpPr>
          <p:cNvPr id="270" name="Google Shape;270;p36"/>
          <p:cNvCxnSpPr/>
          <p:nvPr/>
        </p:nvCxnSpPr>
        <p:spPr>
          <a:xfrm>
            <a:off x="2506133" y="3081867"/>
            <a:ext cx="7196700" cy="0"/>
          </a:xfrm>
          <a:prstGeom prst="straightConnector1">
            <a:avLst/>
          </a:prstGeom>
          <a:noFill/>
          <a:ln cap="flat" cmpd="sng" w="28575">
            <a:solidFill>
              <a:srgbClr val="00404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71" name="Google Shape;271;p36"/>
          <p:cNvSpPr txBox="1"/>
          <p:nvPr/>
        </p:nvSpPr>
        <p:spPr>
          <a:xfrm>
            <a:off x="2506132" y="3095136"/>
            <a:ext cx="71967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t/>
            </a:r>
            <a:endParaRPr/>
          </a:p>
        </p:txBody>
      </p:sp>
      <p:sp>
        <p:nvSpPr>
          <p:cNvPr id="272" name="Google Shape;272;p36"/>
          <p:cNvSpPr txBox="1"/>
          <p:nvPr/>
        </p:nvSpPr>
        <p:spPr>
          <a:xfrm>
            <a:off x="304800" y="30480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6"/>
          <p:cNvSpPr/>
          <p:nvPr/>
        </p:nvSpPr>
        <p:spPr>
          <a:xfrm>
            <a:off x="0" y="1228507"/>
            <a:ext cx="12192000" cy="564294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t/>
            </a:r>
            <a:endParaRPr sz="900"/>
          </a:p>
        </p:txBody>
      </p:sp>
      <p:sp>
        <p:nvSpPr>
          <p:cNvPr id="148" name="Google Shape;148;p26"/>
          <p:cNvSpPr/>
          <p:nvPr/>
        </p:nvSpPr>
        <p:spPr>
          <a:xfrm>
            <a:off x="720344" y="257400"/>
            <a:ext cx="10606800" cy="5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26"/>
          <p:cNvSpPr txBox="1"/>
          <p:nvPr/>
        </p:nvSpPr>
        <p:spPr>
          <a:xfrm>
            <a:off x="465650" y="2435672"/>
            <a:ext cx="11116200" cy="584700"/>
          </a:xfrm>
          <a:prstGeom prst="rect">
            <a:avLst/>
          </a:prstGeom>
          <a:solidFill>
            <a:srgbClr val="009EA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-ES" sz="3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PATRIMONIO  NATURAL</a:t>
            </a:r>
            <a:endParaRPr sz="1700"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26"/>
          <p:cNvSpPr txBox="1"/>
          <p:nvPr/>
        </p:nvSpPr>
        <p:spPr>
          <a:xfrm>
            <a:off x="465650" y="1663025"/>
            <a:ext cx="11116200" cy="584700"/>
          </a:xfrm>
          <a:prstGeom prst="rect">
            <a:avLst/>
          </a:prstGeom>
          <a:solidFill>
            <a:srgbClr val="00919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b="1" lang="es-ES" sz="3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PATRIMONIO CULTURAL </a:t>
            </a:r>
            <a:endParaRPr sz="13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26"/>
          <p:cNvSpPr txBox="1"/>
          <p:nvPr/>
        </p:nvSpPr>
        <p:spPr>
          <a:xfrm>
            <a:off x="465650" y="3980969"/>
            <a:ext cx="11116200" cy="584700"/>
          </a:xfrm>
          <a:prstGeom prst="rect">
            <a:avLst/>
          </a:prstGeom>
          <a:solidFill>
            <a:srgbClr val="00919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80"/>
              <a:buFont typeface="Calibri"/>
              <a:buNone/>
            </a:pPr>
            <a:r>
              <a:rPr b="1" lang="es-ES" sz="358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Paisaje Cultural Cafetero </a:t>
            </a:r>
            <a:endParaRPr b="1" sz="358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D966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52" name="Google Shape;152;p26"/>
          <p:cNvSpPr txBox="1"/>
          <p:nvPr/>
        </p:nvSpPr>
        <p:spPr>
          <a:xfrm>
            <a:off x="465650" y="4753619"/>
            <a:ext cx="11116200" cy="584700"/>
          </a:xfrm>
          <a:prstGeom prst="rect">
            <a:avLst/>
          </a:prstGeom>
          <a:solidFill>
            <a:srgbClr val="00919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b="1" lang="es-ES" sz="3559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FLORA Y FAUNA</a:t>
            </a:r>
            <a:endParaRPr b="1" sz="318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D966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53" name="Google Shape;153;p26"/>
          <p:cNvSpPr txBox="1"/>
          <p:nvPr/>
        </p:nvSpPr>
        <p:spPr>
          <a:xfrm>
            <a:off x="465650" y="3208325"/>
            <a:ext cx="11116200" cy="584700"/>
          </a:xfrm>
          <a:prstGeom prst="rect">
            <a:avLst/>
          </a:prstGeom>
          <a:solidFill>
            <a:srgbClr val="00919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-ES" sz="3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AVITURISMO</a:t>
            </a:r>
            <a:endParaRPr sz="9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t/>
            </a:r>
            <a:endParaRPr b="1" sz="3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Google Shape;158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0" y="0"/>
            <a:ext cx="566200" cy="6857996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27"/>
          <p:cNvSpPr txBox="1"/>
          <p:nvPr/>
        </p:nvSpPr>
        <p:spPr>
          <a:xfrm>
            <a:off x="1202716" y="1477689"/>
            <a:ext cx="5507700" cy="43437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b="1" i="0" lang="es-ES" sz="1900" u="none" cap="none" strike="noStrik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 </a:t>
            </a:r>
            <a:endParaRPr b="1" i="0" sz="1900" u="none" cap="none" strike="noStrike">
              <a:solidFill>
                <a:schemeClr val="dk1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indent="-889000" lvl="0" marL="8890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60" name="Google Shape;160;p27"/>
          <p:cNvSpPr txBox="1"/>
          <p:nvPr/>
        </p:nvSpPr>
        <p:spPr>
          <a:xfrm>
            <a:off x="1339867" y="467140"/>
            <a:ext cx="5309100" cy="4923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s-ES" sz="2400" u="none" cap="none" strike="noStrike">
                <a:solidFill>
                  <a:schemeClr val="lt1"/>
                </a:solidFill>
                <a:latin typeface="Work Sans"/>
                <a:ea typeface="Work Sans"/>
                <a:cs typeface="Work Sans"/>
                <a:sym typeface="Work Sans"/>
              </a:rPr>
              <a:t>Políticas </a:t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27"/>
          <p:cNvSpPr txBox="1"/>
          <p:nvPr/>
        </p:nvSpPr>
        <p:spPr>
          <a:xfrm>
            <a:off x="9977547" y="6526933"/>
            <a:ext cx="3174300" cy="3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s-ES" sz="1300" u="none" cap="none" strike="noStrike">
                <a:solidFill>
                  <a:schemeClr val="lt1"/>
                </a:solidFill>
                <a:latin typeface="Work Sans"/>
                <a:ea typeface="Work Sans"/>
                <a:cs typeface="Work Sans"/>
                <a:sym typeface="Work Sans"/>
              </a:rPr>
              <a:t>Créditos: Paula Sánchez</a:t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27"/>
          <p:cNvSpPr/>
          <p:nvPr/>
        </p:nvSpPr>
        <p:spPr>
          <a:xfrm>
            <a:off x="1202716" y="438355"/>
            <a:ext cx="5507700" cy="564000"/>
          </a:xfrm>
          <a:prstGeom prst="rect">
            <a:avLst/>
          </a:prstGeom>
          <a:solidFill>
            <a:srgbClr val="F42F63"/>
          </a:solidFill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27"/>
          <p:cNvSpPr txBox="1"/>
          <p:nvPr/>
        </p:nvSpPr>
        <p:spPr>
          <a:xfrm>
            <a:off x="1341099" y="487680"/>
            <a:ext cx="5309100" cy="4923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s-ES" sz="2400" u="none" cap="none" strike="noStrike">
                <a:solidFill>
                  <a:schemeClr val="lt1"/>
                </a:solidFill>
                <a:latin typeface="Work Sans"/>
                <a:ea typeface="Work Sans"/>
                <a:cs typeface="Work Sans"/>
                <a:sym typeface="Work Sans"/>
              </a:rPr>
              <a:t>Patrimonio cultural inmaterial</a:t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p27"/>
          <p:cNvSpPr txBox="1"/>
          <p:nvPr/>
        </p:nvSpPr>
        <p:spPr>
          <a:xfrm>
            <a:off x="1042533" y="1179287"/>
            <a:ext cx="5828100" cy="49404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1900" u="none" cap="none" strike="noStrik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El </a:t>
            </a:r>
            <a:r>
              <a:rPr b="1" i="0" lang="es-ES" sz="1900" u="none" cap="none" strike="noStrik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Patrimonio Cultural Inmaterial (PCI) </a:t>
            </a:r>
            <a:r>
              <a:rPr b="0" i="0" lang="es-ES" sz="1900" u="none" cap="none" strike="noStrik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está constituido por un complejo conjunto de </a:t>
            </a:r>
            <a:r>
              <a:rPr b="0" i="0" lang="es-ES" sz="1900" u="none" cap="none" strike="noStrike">
                <a:solidFill>
                  <a:srgbClr val="FFFFFF"/>
                </a:solidFill>
                <a:highlight>
                  <a:srgbClr val="990033"/>
                </a:highlight>
                <a:latin typeface="Work Sans"/>
                <a:ea typeface="Work Sans"/>
                <a:cs typeface="Work Sans"/>
                <a:sym typeface="Work Sans"/>
              </a:rPr>
              <a:t>activos sociales,</a:t>
            </a:r>
            <a:r>
              <a:rPr b="0" i="0" lang="es-ES" sz="1900" u="none" cap="none" strike="noStrike">
                <a:solidFill>
                  <a:srgbClr val="666666"/>
                </a:solidFill>
                <a:latin typeface="Work Sans"/>
                <a:ea typeface="Work Sans"/>
                <a:cs typeface="Work Sans"/>
                <a:sym typeface="Work Sans"/>
              </a:rPr>
              <a:t> </a:t>
            </a:r>
            <a:r>
              <a:rPr b="0" i="0" lang="es-ES" sz="1900" u="none" cap="none" strike="noStrik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de carácter cultural, que le dan a un grupo humano </a:t>
            </a:r>
            <a:r>
              <a:rPr b="0" i="0" lang="es-ES" sz="1900" u="none" cap="none" strike="noStrike">
                <a:solidFill>
                  <a:srgbClr val="FFFFFF"/>
                </a:solidFill>
                <a:highlight>
                  <a:srgbClr val="3366CC"/>
                </a:highlight>
                <a:latin typeface="Work Sans"/>
                <a:ea typeface="Work Sans"/>
                <a:cs typeface="Work Sans"/>
                <a:sym typeface="Work Sans"/>
              </a:rPr>
              <a:t>sentido,</a:t>
            </a:r>
            <a:r>
              <a:rPr b="0" i="0" lang="es-ES" sz="1900" u="none" cap="none" strike="noStrike">
                <a:solidFill>
                  <a:srgbClr val="666666"/>
                </a:solidFill>
                <a:latin typeface="Work Sans"/>
                <a:ea typeface="Work Sans"/>
                <a:cs typeface="Work Sans"/>
                <a:sym typeface="Work Sans"/>
              </a:rPr>
              <a:t> </a:t>
            </a:r>
            <a:r>
              <a:rPr b="0" i="0" lang="es-ES" sz="1900" u="none" cap="none" strike="noStrike">
                <a:solidFill>
                  <a:srgbClr val="FFFFFF"/>
                </a:solidFill>
                <a:highlight>
                  <a:srgbClr val="38761D"/>
                </a:highlight>
                <a:latin typeface="Work Sans"/>
                <a:ea typeface="Work Sans"/>
                <a:cs typeface="Work Sans"/>
                <a:sym typeface="Work Sans"/>
              </a:rPr>
              <a:t>identidad</a:t>
            </a:r>
            <a:r>
              <a:rPr b="0" i="0" lang="es-ES" sz="1900" u="none" cap="none" strike="noStrike">
                <a:solidFill>
                  <a:srgbClr val="666666"/>
                </a:solidFill>
                <a:latin typeface="Work Sans"/>
                <a:ea typeface="Work Sans"/>
                <a:cs typeface="Work Sans"/>
                <a:sym typeface="Work Sans"/>
              </a:rPr>
              <a:t> </a:t>
            </a:r>
            <a:r>
              <a:rPr b="0" i="0" lang="es-ES" sz="1900" u="none" cap="none" strike="noStrik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y </a:t>
            </a:r>
            <a:r>
              <a:rPr b="0" i="0" lang="es-ES" sz="1900" u="none" cap="none" strike="noStrike">
                <a:solidFill>
                  <a:srgbClr val="FFFFFF"/>
                </a:solidFill>
                <a:highlight>
                  <a:srgbClr val="CC9900"/>
                </a:highlight>
                <a:latin typeface="Work Sans"/>
                <a:ea typeface="Work Sans"/>
                <a:cs typeface="Work Sans"/>
                <a:sym typeface="Work Sans"/>
              </a:rPr>
              <a:t>pertenencia</a:t>
            </a:r>
            <a:r>
              <a:rPr b="0" i="0" lang="es-ES" sz="1900" u="none" cap="none" strike="noStrike">
                <a:solidFill>
                  <a:srgbClr val="666666"/>
                </a:solidFill>
                <a:latin typeface="Work Sans"/>
                <a:ea typeface="Work Sans"/>
                <a:cs typeface="Work Sans"/>
                <a:sym typeface="Work Sans"/>
              </a:rPr>
              <a:t>. </a:t>
            </a:r>
            <a:r>
              <a:rPr b="0" i="0" lang="es-ES" sz="1900" u="none" cap="none" strike="noStrik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Comprende </a:t>
            </a:r>
            <a:r>
              <a:rPr b="1" i="0" lang="es-ES" sz="1900" u="none" cap="none" strike="noStrik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usos, prácticas, representaciones, expresiones, conocimientos y técnicas tradicionales</a:t>
            </a:r>
            <a:r>
              <a:rPr b="0" i="0" lang="es-ES" sz="1900" u="none" cap="none" strike="noStrik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 que se transmiten de generación en generación y reafirman la identidad de una comunidad, colectividad o grupo humano.</a:t>
            </a:r>
            <a:endParaRPr sz="1900"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1900" u="none" cap="none" strike="noStrike">
                <a:solidFill>
                  <a:srgbClr val="FFFFFF"/>
                </a:solidFill>
                <a:highlight>
                  <a:srgbClr val="990033"/>
                </a:highlight>
                <a:latin typeface="Work Sans"/>
                <a:ea typeface="Work Sans"/>
                <a:cs typeface="Work Sans"/>
                <a:sym typeface="Work Sans"/>
              </a:rPr>
              <a:t>Comprende además los instrumentos, objetos, artefactos y espacios culturales</a:t>
            </a:r>
            <a:r>
              <a:rPr b="0" i="0" lang="es-ES" sz="1900" u="none" cap="none" strike="noStrike">
                <a:solidFill>
                  <a:srgbClr val="990033"/>
                </a:solidFill>
                <a:latin typeface="Work Sans"/>
                <a:ea typeface="Work Sans"/>
                <a:cs typeface="Work Sans"/>
                <a:sym typeface="Work Sans"/>
              </a:rPr>
              <a:t> </a:t>
            </a:r>
            <a:r>
              <a:rPr b="0" i="0" lang="es-ES" sz="1900" u="none" cap="none" strike="noStrik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que les son inherentes a dichos activos sociales.</a:t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5" name="Google Shape;165;p27"/>
          <p:cNvPicPr preferRelativeResize="0"/>
          <p:nvPr/>
        </p:nvPicPr>
        <p:blipFill rotWithShape="1">
          <a:blip r:embed="rId4">
            <a:alphaModFix/>
          </a:blip>
          <a:srcRect b="0" l="0" r="7313" t="0"/>
          <a:stretch/>
        </p:blipFill>
        <p:spPr>
          <a:xfrm>
            <a:off x="7346867" y="-1"/>
            <a:ext cx="4845133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8"/>
          <p:cNvSpPr txBox="1"/>
          <p:nvPr/>
        </p:nvSpPr>
        <p:spPr>
          <a:xfrm>
            <a:off x="1202716" y="1477689"/>
            <a:ext cx="5507700" cy="43437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b="1" i="0" lang="es-ES" sz="1900" u="none" cap="none" strike="noStrik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 </a:t>
            </a:r>
            <a:endParaRPr b="1" i="0" sz="1900" u="none" cap="none" strike="noStrike">
              <a:solidFill>
                <a:schemeClr val="dk1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indent="-889000" lvl="0" marL="8890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71" name="Google Shape;171;p28"/>
          <p:cNvSpPr txBox="1"/>
          <p:nvPr/>
        </p:nvSpPr>
        <p:spPr>
          <a:xfrm>
            <a:off x="1339867" y="467140"/>
            <a:ext cx="5309100" cy="4923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s-ES" sz="2400" u="none" cap="none" strike="noStrike">
                <a:solidFill>
                  <a:schemeClr val="lt1"/>
                </a:solidFill>
                <a:latin typeface="Work Sans"/>
                <a:ea typeface="Work Sans"/>
                <a:cs typeface="Work Sans"/>
                <a:sym typeface="Work Sans"/>
              </a:rPr>
              <a:t>Políticas </a:t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28"/>
          <p:cNvSpPr txBox="1"/>
          <p:nvPr/>
        </p:nvSpPr>
        <p:spPr>
          <a:xfrm>
            <a:off x="9977547" y="6526933"/>
            <a:ext cx="3174300" cy="3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s-ES" sz="1300" u="none" cap="none" strike="noStrike">
                <a:solidFill>
                  <a:schemeClr val="lt1"/>
                </a:solidFill>
                <a:latin typeface="Work Sans"/>
                <a:ea typeface="Work Sans"/>
                <a:cs typeface="Work Sans"/>
                <a:sym typeface="Work Sans"/>
              </a:rPr>
              <a:t>Créditos: Paula Sánchez</a:t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3" name="Google Shape;173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0" y="0"/>
            <a:ext cx="566200" cy="685799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AMPOS.png" id="174" name="Google Shape;174;p28"/>
          <p:cNvPicPr preferRelativeResize="0"/>
          <p:nvPr/>
        </p:nvPicPr>
        <p:blipFill rotWithShape="1">
          <a:blip r:embed="rId4">
            <a:alphaModFix/>
          </a:blip>
          <a:srcRect b="70303" l="32784" r="52695" t="16949"/>
          <a:stretch/>
        </p:blipFill>
        <p:spPr>
          <a:xfrm>
            <a:off x="2661761" y="1653453"/>
            <a:ext cx="1382974" cy="727880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28"/>
          <p:cNvSpPr txBox="1"/>
          <p:nvPr/>
        </p:nvSpPr>
        <p:spPr>
          <a:xfrm>
            <a:off x="707452" y="2504735"/>
            <a:ext cx="1802400" cy="5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s-ES" sz="1300" u="none" cap="none" strike="noStrik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Actos festivos y lúdicos</a:t>
            </a:r>
            <a:endParaRPr b="1" i="0" sz="1300" u="none" cap="none" strike="noStrike">
              <a:solidFill>
                <a:schemeClr val="dk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76" name="Google Shape;176;p28"/>
          <p:cNvSpPr txBox="1"/>
          <p:nvPr/>
        </p:nvSpPr>
        <p:spPr>
          <a:xfrm>
            <a:off x="2537819" y="2503483"/>
            <a:ext cx="1562700" cy="3489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s-ES" sz="1300" u="none" cap="none" strike="noStrik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Artes populares</a:t>
            </a:r>
            <a:endParaRPr b="1" i="0" sz="1300" u="none" cap="none" strike="noStrike">
              <a:solidFill>
                <a:schemeClr val="dk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77" name="Google Shape;177;p28"/>
          <p:cNvSpPr txBox="1"/>
          <p:nvPr/>
        </p:nvSpPr>
        <p:spPr>
          <a:xfrm>
            <a:off x="4228895" y="2449853"/>
            <a:ext cx="1607700" cy="3489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s-ES" sz="1300" u="none" cap="none" strike="noStrik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Cultura culinaria</a:t>
            </a:r>
            <a:endParaRPr b="1" i="0" sz="1300" u="none" cap="none" strike="noStrike">
              <a:solidFill>
                <a:schemeClr val="dk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78" name="Google Shape;178;p28"/>
          <p:cNvSpPr txBox="1"/>
          <p:nvPr/>
        </p:nvSpPr>
        <p:spPr>
          <a:xfrm>
            <a:off x="5736797" y="2430232"/>
            <a:ext cx="1971300" cy="10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s-ES" sz="1300" u="none" cap="none" strike="noStrik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Conocimiento tradicional sobre la naturaleza y el universo</a:t>
            </a:r>
            <a:endParaRPr b="1" i="0" sz="1300" u="none" cap="none" strike="noStrike">
              <a:solidFill>
                <a:schemeClr val="dk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79" name="Google Shape;179;p28"/>
          <p:cNvSpPr txBox="1"/>
          <p:nvPr/>
        </p:nvSpPr>
        <p:spPr>
          <a:xfrm>
            <a:off x="7551104" y="2409319"/>
            <a:ext cx="16407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s-ES" sz="1300" u="none" cap="none" strike="noStrik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Lenguas, lenguajes y tradición oral</a:t>
            </a:r>
            <a:endParaRPr b="1" i="0" sz="1300" u="none" cap="none" strike="noStrike">
              <a:solidFill>
                <a:schemeClr val="dk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80" name="Google Shape;180;p28"/>
          <p:cNvSpPr txBox="1"/>
          <p:nvPr/>
        </p:nvSpPr>
        <p:spPr>
          <a:xfrm>
            <a:off x="9115073" y="2456935"/>
            <a:ext cx="1485300" cy="5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s-ES" sz="1300" u="none" cap="none" strike="noStrik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Medicina tradicional</a:t>
            </a:r>
            <a:endParaRPr b="1" i="0" sz="1300" u="none" cap="none" strike="noStrike">
              <a:solidFill>
                <a:schemeClr val="dk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81" name="Google Shape;181;p28"/>
          <p:cNvSpPr txBox="1"/>
          <p:nvPr/>
        </p:nvSpPr>
        <p:spPr>
          <a:xfrm>
            <a:off x="772127" y="4488467"/>
            <a:ext cx="1353300" cy="10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s-ES" sz="1300" u="none" cap="none" strike="noStrik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PCI asociado a los espacios culturales</a:t>
            </a:r>
            <a:endParaRPr b="1" i="0" sz="1300" u="none" cap="none" strike="noStrike">
              <a:solidFill>
                <a:schemeClr val="dk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82" name="Google Shape;182;p28"/>
          <p:cNvSpPr txBox="1"/>
          <p:nvPr/>
        </p:nvSpPr>
        <p:spPr>
          <a:xfrm>
            <a:off x="2307735" y="4488467"/>
            <a:ext cx="1524000" cy="12516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s-ES" sz="1300" u="none" cap="none" strike="noStrik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Conocimientos y técnicas tradicionales asociados al hábitat</a:t>
            </a:r>
            <a:endParaRPr b="1" i="0" sz="1300" u="none" cap="none" strike="noStrike">
              <a:solidFill>
                <a:schemeClr val="dk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83" name="Google Shape;183;p28"/>
          <p:cNvSpPr txBox="1"/>
          <p:nvPr/>
        </p:nvSpPr>
        <p:spPr>
          <a:xfrm>
            <a:off x="4018197" y="4488467"/>
            <a:ext cx="13977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s-ES" sz="1300" u="none" cap="none" strike="noStrik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Juegos y deportes tradicionales</a:t>
            </a:r>
            <a:endParaRPr b="1" i="0" sz="1300" u="none" cap="none" strike="noStrike">
              <a:solidFill>
                <a:schemeClr val="dk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84" name="Google Shape;184;p28"/>
          <p:cNvSpPr txBox="1"/>
          <p:nvPr/>
        </p:nvSpPr>
        <p:spPr>
          <a:xfrm>
            <a:off x="5802008" y="4488467"/>
            <a:ext cx="1458900" cy="14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s-ES" sz="1300" u="none" cap="none" strike="noStrik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Sistemas normativos y formas de organización social tradicionales</a:t>
            </a:r>
            <a:endParaRPr b="1" i="0" sz="1300" u="none" cap="none" strike="noStrike">
              <a:solidFill>
                <a:schemeClr val="dk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85" name="Google Shape;185;p28"/>
          <p:cNvSpPr txBox="1"/>
          <p:nvPr/>
        </p:nvSpPr>
        <p:spPr>
          <a:xfrm>
            <a:off x="7641288" y="4488467"/>
            <a:ext cx="1380000" cy="12516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s-ES" sz="1300" u="none" cap="none" strike="noStrik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Eventos religiosos tradicionales de carácter colectivo</a:t>
            </a:r>
            <a:endParaRPr b="1" i="0" sz="1300" u="none" cap="none" strike="noStrike">
              <a:solidFill>
                <a:schemeClr val="dk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86" name="Google Shape;186;p28"/>
          <p:cNvSpPr txBox="1"/>
          <p:nvPr/>
        </p:nvSpPr>
        <p:spPr>
          <a:xfrm>
            <a:off x="9225573" y="4488467"/>
            <a:ext cx="1395900" cy="14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s-ES" sz="1300" u="none" cap="none" strike="noStrik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Técnicas y tradiciones asociadas a la fabricación de objetos artesanales </a:t>
            </a:r>
            <a:endParaRPr b="1" i="0" sz="1300" u="none" cap="none" strike="noStrike">
              <a:solidFill>
                <a:schemeClr val="dk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87" name="Google Shape;187;p28"/>
          <p:cNvSpPr txBox="1"/>
          <p:nvPr/>
        </p:nvSpPr>
        <p:spPr>
          <a:xfrm>
            <a:off x="10687144" y="4488467"/>
            <a:ext cx="1490100" cy="5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s-ES" sz="1300" u="none" cap="none" strike="noStrik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Producción tradicional</a:t>
            </a:r>
            <a:endParaRPr b="1" i="0" sz="1300" u="none" cap="none" strike="noStrike">
              <a:solidFill>
                <a:schemeClr val="dk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88" name="Google Shape;188;p28"/>
          <p:cNvSpPr txBox="1"/>
          <p:nvPr/>
        </p:nvSpPr>
        <p:spPr>
          <a:xfrm>
            <a:off x="10526800" y="2463633"/>
            <a:ext cx="16653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s-ES" sz="1300" u="none" cap="none" strike="noStrik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PCI asociado a los eventos de la vida cotidiana</a:t>
            </a:r>
            <a:endParaRPr b="1" i="0" sz="1300" u="none" cap="none" strike="noStrike">
              <a:solidFill>
                <a:schemeClr val="dk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descr="CAMPOS.png" id="189" name="Google Shape;189;p28"/>
          <p:cNvPicPr preferRelativeResize="0"/>
          <p:nvPr/>
        </p:nvPicPr>
        <p:blipFill rotWithShape="1">
          <a:blip r:embed="rId4">
            <a:alphaModFix/>
          </a:blip>
          <a:srcRect b="70348" l="15881" r="69598" t="17064"/>
          <a:stretch/>
        </p:blipFill>
        <p:spPr>
          <a:xfrm>
            <a:off x="794837" y="1550383"/>
            <a:ext cx="1598059" cy="83057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AMPOS.png" id="190" name="Google Shape;190;p28"/>
          <p:cNvPicPr preferRelativeResize="0"/>
          <p:nvPr/>
        </p:nvPicPr>
        <p:blipFill rotWithShape="1">
          <a:blip r:embed="rId4">
            <a:alphaModFix/>
          </a:blip>
          <a:srcRect b="70599" l="50206" r="35427" t="16969"/>
          <a:stretch/>
        </p:blipFill>
        <p:spPr>
          <a:xfrm>
            <a:off x="4335611" y="1671941"/>
            <a:ext cx="1368430" cy="7098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AMPOS.png" id="191" name="Google Shape;191;p28"/>
          <p:cNvPicPr preferRelativeResize="0"/>
          <p:nvPr/>
        </p:nvPicPr>
        <p:blipFill rotWithShape="1">
          <a:blip r:embed="rId4">
            <a:alphaModFix/>
          </a:blip>
          <a:srcRect b="70444" l="67637" r="18120" t="16808"/>
          <a:stretch/>
        </p:blipFill>
        <p:spPr>
          <a:xfrm>
            <a:off x="6044131" y="1726937"/>
            <a:ext cx="1356439" cy="72788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AMPOS.png" id="192" name="Google Shape;192;p28"/>
          <p:cNvPicPr preferRelativeResize="0"/>
          <p:nvPr/>
        </p:nvPicPr>
        <p:blipFill rotWithShape="1">
          <a:blip r:embed="rId5">
            <a:alphaModFix/>
          </a:blip>
          <a:srcRect b="49336" l="67183" r="18149" t="37986"/>
          <a:stretch/>
        </p:blipFill>
        <p:spPr>
          <a:xfrm>
            <a:off x="2307736" y="3701065"/>
            <a:ext cx="1397003" cy="7239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AMPOS.png" id="193" name="Google Shape;193;p28"/>
          <p:cNvPicPr preferRelativeResize="0"/>
          <p:nvPr/>
        </p:nvPicPr>
        <p:blipFill rotWithShape="1">
          <a:blip r:embed="rId4">
            <a:alphaModFix/>
          </a:blip>
          <a:srcRect b="49307" l="49935" r="35151" t="37932"/>
          <a:stretch/>
        </p:blipFill>
        <p:spPr>
          <a:xfrm>
            <a:off x="811539" y="3696305"/>
            <a:ext cx="1420284" cy="72866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AMPOS.png" id="194" name="Google Shape;194;p28"/>
          <p:cNvPicPr preferRelativeResize="0"/>
          <p:nvPr/>
        </p:nvPicPr>
        <p:blipFill rotWithShape="1">
          <a:blip r:embed="rId4">
            <a:alphaModFix/>
          </a:blip>
          <a:srcRect b="28561" l="67433" r="18033" t="59872"/>
          <a:stretch/>
        </p:blipFill>
        <p:spPr>
          <a:xfrm>
            <a:off x="9302844" y="3764567"/>
            <a:ext cx="1384300" cy="6603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AMPOS.png" id="195" name="Google Shape;195;p28"/>
          <p:cNvPicPr preferRelativeResize="0"/>
          <p:nvPr/>
        </p:nvPicPr>
        <p:blipFill rotWithShape="1">
          <a:blip r:embed="rId4">
            <a:alphaModFix/>
          </a:blip>
          <a:srcRect b="49313" l="32939" r="52539" t="38097"/>
          <a:stretch/>
        </p:blipFill>
        <p:spPr>
          <a:xfrm>
            <a:off x="9151014" y="1653453"/>
            <a:ext cx="1382974" cy="71878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AMPOS.png" id="196" name="Google Shape;196;p28"/>
          <p:cNvPicPr preferRelativeResize="0"/>
          <p:nvPr/>
        </p:nvPicPr>
        <p:blipFill rotWithShape="1">
          <a:blip r:embed="rId4">
            <a:alphaModFix/>
          </a:blip>
          <a:srcRect b="28911" l="50130" r="35202" t="59523"/>
          <a:stretch/>
        </p:blipFill>
        <p:spPr>
          <a:xfrm>
            <a:off x="7591655" y="3764567"/>
            <a:ext cx="1396999" cy="6603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AMPOS.png" id="197" name="Google Shape;197;p28"/>
          <p:cNvPicPr preferRelativeResize="0"/>
          <p:nvPr/>
        </p:nvPicPr>
        <p:blipFill rotWithShape="1">
          <a:blip r:embed="rId4">
            <a:alphaModFix/>
          </a:blip>
          <a:srcRect b="7194" l="15817" r="69780" t="80109"/>
          <a:stretch/>
        </p:blipFill>
        <p:spPr>
          <a:xfrm>
            <a:off x="10759996" y="3762768"/>
            <a:ext cx="1252850" cy="6621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AMPOS.png" id="198" name="Google Shape;198;p28"/>
          <p:cNvPicPr preferRelativeResize="0"/>
          <p:nvPr/>
        </p:nvPicPr>
        <p:blipFill rotWithShape="1">
          <a:blip r:embed="rId4">
            <a:alphaModFix/>
          </a:blip>
          <a:srcRect b="49870" l="15666" r="69716" t="38019"/>
          <a:stretch/>
        </p:blipFill>
        <p:spPr>
          <a:xfrm>
            <a:off x="7675465" y="1653453"/>
            <a:ext cx="1392071" cy="69148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AMPOS.png" id="199" name="Google Shape;199;p28"/>
          <p:cNvPicPr preferRelativeResize="0"/>
          <p:nvPr/>
        </p:nvPicPr>
        <p:blipFill rotWithShape="1">
          <a:blip r:embed="rId4">
            <a:alphaModFix/>
          </a:blip>
          <a:srcRect b="27600" l="15625" r="69572" t="59276"/>
          <a:stretch/>
        </p:blipFill>
        <p:spPr>
          <a:xfrm>
            <a:off x="4006225" y="3675667"/>
            <a:ext cx="1409700" cy="7493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AMPOS.png" id="200" name="Google Shape;200;p28"/>
          <p:cNvPicPr preferRelativeResize="0"/>
          <p:nvPr/>
        </p:nvPicPr>
        <p:blipFill rotWithShape="1">
          <a:blip r:embed="rId4">
            <a:alphaModFix/>
          </a:blip>
          <a:srcRect b="27963" l="33016" r="52399" t="59358"/>
          <a:stretch/>
        </p:blipFill>
        <p:spPr>
          <a:xfrm>
            <a:off x="5871723" y="3701067"/>
            <a:ext cx="1389148" cy="7239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AMPOS.png" id="201" name="Google Shape;201;p28"/>
          <p:cNvPicPr preferRelativeResize="0"/>
          <p:nvPr/>
        </p:nvPicPr>
        <p:blipFill rotWithShape="1">
          <a:blip r:embed="rId4">
            <a:alphaModFix/>
          </a:blip>
          <a:srcRect b="6723" l="32747" r="52318" t="80154"/>
          <a:stretch/>
        </p:blipFill>
        <p:spPr>
          <a:xfrm>
            <a:off x="10753992" y="1771988"/>
            <a:ext cx="1210697" cy="637779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28"/>
          <p:cNvSpPr/>
          <p:nvPr/>
        </p:nvSpPr>
        <p:spPr>
          <a:xfrm>
            <a:off x="1405916" y="641555"/>
            <a:ext cx="5507700" cy="564000"/>
          </a:xfrm>
          <a:prstGeom prst="rect">
            <a:avLst/>
          </a:prstGeom>
          <a:solidFill>
            <a:srgbClr val="F42F63"/>
          </a:solidFill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p28"/>
          <p:cNvSpPr txBox="1"/>
          <p:nvPr/>
        </p:nvSpPr>
        <p:spPr>
          <a:xfrm>
            <a:off x="1544299" y="690880"/>
            <a:ext cx="5309100" cy="4923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s-ES" sz="2400" u="none" cap="none" strike="noStrike">
                <a:solidFill>
                  <a:schemeClr val="lt1"/>
                </a:solidFill>
                <a:latin typeface="Work Sans"/>
                <a:ea typeface="Work Sans"/>
                <a:cs typeface="Work Sans"/>
                <a:sym typeface="Work Sans"/>
              </a:rPr>
              <a:t>Campos de alcance PCI </a:t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" name="Google Shape;209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77150" y="1"/>
            <a:ext cx="461549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p29"/>
          <p:cNvSpPr/>
          <p:nvPr/>
        </p:nvSpPr>
        <p:spPr>
          <a:xfrm rot="10800000">
            <a:off x="7543680" y="-34"/>
            <a:ext cx="3764400" cy="6872100"/>
          </a:xfrm>
          <a:prstGeom prst="rect">
            <a:avLst/>
          </a:prstGeom>
          <a:gradFill>
            <a:gsLst>
              <a:gs pos="0">
                <a:srgbClr val="FFFFFF"/>
              </a:gs>
              <a:gs pos="52000">
                <a:srgbClr val="FFFFFF">
                  <a:alpha val="77647"/>
                </a:srgbClr>
              </a:gs>
              <a:gs pos="94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t/>
            </a:r>
            <a:endParaRPr b="0" i="0" sz="3200" u="none" cap="none" strike="noStrik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211" name="Google Shape;211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83357" y="495185"/>
            <a:ext cx="8929688" cy="58816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" name="Google Shape;217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19200" y="15048"/>
            <a:ext cx="109728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30"/>
          <p:cNvSpPr/>
          <p:nvPr/>
        </p:nvSpPr>
        <p:spPr>
          <a:xfrm rot="10800000">
            <a:off x="1010925" y="-82"/>
            <a:ext cx="8676000" cy="6857100"/>
          </a:xfrm>
          <a:prstGeom prst="rect">
            <a:avLst/>
          </a:prstGeom>
          <a:gradFill>
            <a:gsLst>
              <a:gs pos="0">
                <a:srgbClr val="FFFFFF"/>
              </a:gs>
              <a:gs pos="52000">
                <a:srgbClr val="FFFFFF">
                  <a:alpha val="77647"/>
                </a:srgbClr>
              </a:gs>
              <a:gs pos="94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t/>
            </a:r>
            <a:endParaRPr b="0" i="0" sz="3200" u="none" cap="none" strike="noStrik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219" name="Google Shape;219;p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90011" y="1041955"/>
            <a:ext cx="8589952" cy="5188562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30"/>
          <p:cNvSpPr txBox="1"/>
          <p:nvPr/>
        </p:nvSpPr>
        <p:spPr>
          <a:xfrm>
            <a:off x="182225" y="363021"/>
            <a:ext cx="11619600" cy="663900"/>
          </a:xfrm>
          <a:prstGeom prst="rect">
            <a:avLst/>
          </a:prstGeom>
          <a:noFill/>
          <a:ln>
            <a:noFill/>
          </a:ln>
        </p:spPr>
        <p:txBody>
          <a:bodyPr anchorCtr="0" anchor="t" bIns="54400" lIns="108825" spcFirstLastPara="1" rIns="108825" wrap="square" tIns="544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ES" sz="3600" u="none" cap="none" strike="noStrik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Productos Turísticos Especializados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" name="Google Shape;226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1897312" y="1576"/>
            <a:ext cx="10294689" cy="6856424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p31"/>
          <p:cNvSpPr/>
          <p:nvPr/>
        </p:nvSpPr>
        <p:spPr>
          <a:xfrm rot="10800000">
            <a:off x="1422932" y="-28280"/>
            <a:ext cx="6279900" cy="6885300"/>
          </a:xfrm>
          <a:prstGeom prst="rect">
            <a:avLst/>
          </a:prstGeom>
          <a:gradFill>
            <a:gsLst>
              <a:gs pos="0">
                <a:srgbClr val="FFFFFF"/>
              </a:gs>
              <a:gs pos="52000">
                <a:srgbClr val="FFFFFF">
                  <a:alpha val="77647"/>
                </a:srgbClr>
              </a:gs>
              <a:gs pos="94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t/>
            </a:r>
            <a:endParaRPr b="0" i="0" sz="3200" u="none" cap="none" strike="noStrik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228" name="Google Shape;228;p3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73138" y="887385"/>
            <a:ext cx="8842375" cy="5410831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p31"/>
          <p:cNvSpPr txBox="1"/>
          <p:nvPr/>
        </p:nvSpPr>
        <p:spPr>
          <a:xfrm>
            <a:off x="182225" y="207441"/>
            <a:ext cx="11619600" cy="663900"/>
          </a:xfrm>
          <a:prstGeom prst="rect">
            <a:avLst/>
          </a:prstGeom>
          <a:noFill/>
          <a:ln>
            <a:noFill/>
          </a:ln>
        </p:spPr>
        <p:txBody>
          <a:bodyPr anchorCtr="0" anchor="t" bIns="54400" lIns="108825" spcFirstLastPara="1" rIns="108825" wrap="square" tIns="544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ES" sz="3600" u="none" cap="none" strike="noStrik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Ecoturismo en Áreas Protegidas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" name="Google Shape;235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77150" y="1"/>
            <a:ext cx="461549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Google Shape;236;p32"/>
          <p:cNvSpPr/>
          <p:nvPr/>
        </p:nvSpPr>
        <p:spPr>
          <a:xfrm rot="10800000">
            <a:off x="7543680" y="-34"/>
            <a:ext cx="3764400" cy="6872100"/>
          </a:xfrm>
          <a:prstGeom prst="rect">
            <a:avLst/>
          </a:prstGeom>
          <a:gradFill>
            <a:gsLst>
              <a:gs pos="0">
                <a:srgbClr val="FFFFFF"/>
              </a:gs>
              <a:gs pos="52000">
                <a:srgbClr val="FFFFFF">
                  <a:alpha val="77647"/>
                </a:srgbClr>
              </a:gs>
              <a:gs pos="94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t/>
            </a:r>
            <a:endParaRPr b="0" i="0" sz="3200" u="none" cap="none" strike="noStrik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237" name="Google Shape;237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68363" y="868181"/>
            <a:ext cx="8761411" cy="5444096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32"/>
          <p:cNvSpPr txBox="1"/>
          <p:nvPr/>
        </p:nvSpPr>
        <p:spPr>
          <a:xfrm>
            <a:off x="182225" y="207441"/>
            <a:ext cx="11619600" cy="663900"/>
          </a:xfrm>
          <a:prstGeom prst="rect">
            <a:avLst/>
          </a:prstGeom>
          <a:noFill/>
          <a:ln>
            <a:noFill/>
          </a:ln>
        </p:spPr>
        <p:txBody>
          <a:bodyPr anchorCtr="0" anchor="t" bIns="54400" lIns="108825" spcFirstLastPara="1" rIns="108825" wrap="square" tIns="544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ES" sz="3600" u="none" cap="none" strike="noStrik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Turismo de Aventura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4" name="Google Shape;244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74114" y="0"/>
            <a:ext cx="5887492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245" name="Google Shape;245;p33"/>
          <p:cNvSpPr/>
          <p:nvPr/>
        </p:nvSpPr>
        <p:spPr>
          <a:xfrm rot="10800000">
            <a:off x="6034998" y="-34"/>
            <a:ext cx="3890400" cy="6872100"/>
          </a:xfrm>
          <a:prstGeom prst="rect">
            <a:avLst/>
          </a:prstGeom>
          <a:gradFill>
            <a:gsLst>
              <a:gs pos="0">
                <a:srgbClr val="FFFFFF"/>
              </a:gs>
              <a:gs pos="52000">
                <a:srgbClr val="FFFFFF">
                  <a:alpha val="77647"/>
                </a:srgbClr>
              </a:gs>
              <a:gs pos="94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t/>
            </a:r>
            <a:endParaRPr b="0" i="0" sz="3200" u="none" cap="none" strike="noStrik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246" name="Google Shape;246;p33"/>
          <p:cNvSpPr/>
          <p:nvPr/>
        </p:nvSpPr>
        <p:spPr>
          <a:xfrm>
            <a:off x="425737" y="877119"/>
            <a:ext cx="8488800" cy="9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079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1" i="0" sz="2800" u="none" cap="none" strike="noStrike">
              <a:solidFill>
                <a:srgbClr val="38562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079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1" i="0" sz="2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7" name="Google Shape;247;p3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4349" y="932821"/>
            <a:ext cx="8772525" cy="5307263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33"/>
          <p:cNvSpPr txBox="1"/>
          <p:nvPr/>
        </p:nvSpPr>
        <p:spPr>
          <a:xfrm>
            <a:off x="182225" y="207441"/>
            <a:ext cx="11619600" cy="663900"/>
          </a:xfrm>
          <a:prstGeom prst="rect">
            <a:avLst/>
          </a:prstGeom>
          <a:noFill/>
          <a:ln>
            <a:noFill/>
          </a:ln>
        </p:spPr>
        <p:txBody>
          <a:bodyPr anchorCtr="0" anchor="t" bIns="54400" lIns="108825" spcFirstLastPara="1" rIns="108825" wrap="square" tIns="544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ES" sz="3600" u="none" cap="none" strike="noStrik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Turismo Rural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