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12" d="100"/>
          <a:sy n="112" d="100"/>
        </p:scale>
        <p:origin x="109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1039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2921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044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7680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314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0307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729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104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7350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389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2328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DB5D2-A857-4F67-A9B1-F63D466654DB}" type="datetimeFigureOut">
              <a:rPr lang="es-CO" smtClean="0"/>
              <a:t>9/03/21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B2554-DB64-48E2-B199-C855A5ECD8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295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4F99D37-C98D-DF4C-AF4B-326465411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33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0A0101-750B-CA41-9B2E-18EED9DB8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17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7726A0-4D20-5647-816C-E5DE90B63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7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64340B4-BBED-FD40-9ECA-B2B5079A7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060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0</Words>
  <Application>Microsoft Macintosh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Risaralda en el Top 5 de Competitividad  Oportunidades y Desafíos</dc:title>
  <dc:creator>Diana Maria Rodriguez Galeano</dc:creator>
  <cp:lastModifiedBy>Microsoft Office User</cp:lastModifiedBy>
  <cp:revision>6</cp:revision>
  <dcterms:created xsi:type="dcterms:W3CDTF">2021-03-09T21:34:20Z</dcterms:created>
  <dcterms:modified xsi:type="dcterms:W3CDTF">2021-03-10T02:07:55Z</dcterms:modified>
</cp:coreProperties>
</file>