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7" r:id="rId3"/>
    <p:sldId id="282" r:id="rId4"/>
    <p:sldId id="283" r:id="rId5"/>
    <p:sldId id="284" r:id="rId6"/>
    <p:sldId id="285" r:id="rId7"/>
    <p:sldId id="286" r:id="rId8"/>
    <p:sldId id="296" r:id="rId9"/>
    <p:sldId id="281" r:id="rId10"/>
    <p:sldId id="289" r:id="rId11"/>
    <p:sldId id="270" r:id="rId12"/>
    <p:sldId id="272" r:id="rId13"/>
    <p:sldId id="291" r:id="rId14"/>
    <p:sldId id="290" r:id="rId15"/>
    <p:sldId id="294" r:id="rId16"/>
    <p:sldId id="295" r:id="rId17"/>
    <p:sldId id="273" r:id="rId18"/>
    <p:sldId id="269" r:id="rId19"/>
  </p:sldIdLst>
  <p:sldSz cx="39195375" cy="2428875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650">
          <p15:clr>
            <a:srgbClr val="A4A3A4"/>
          </p15:clr>
        </p15:guide>
        <p15:guide id="2" pos="1234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AN SEBASTIAN MORA GONZALES" initials="JSMG" lastIdx="1" clrIdx="0">
    <p:extLst>
      <p:ext uri="{19B8F6BF-5375-455C-9EA6-DF929625EA0E}">
        <p15:presenceInfo xmlns:p15="http://schemas.microsoft.com/office/powerpoint/2012/main" userId="c89e0229b7cf3d2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27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569"/>
  </p:normalViewPr>
  <p:slideViewPr>
    <p:cSldViewPr snapToGrid="0">
      <p:cViewPr varScale="1">
        <p:scale>
          <a:sx n="18" d="100"/>
          <a:sy n="18" d="100"/>
        </p:scale>
        <p:origin x="48" y="120"/>
      </p:cViewPr>
      <p:guideLst>
        <p:guide orient="horz" pos="7650"/>
        <p:guide pos="123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604" cy="4667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159" y="1"/>
            <a:ext cx="3038604" cy="4667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F634D-FAEB-44EF-A799-54D97E98B9E9}" type="datetimeFigureOut">
              <a:rPr lang="es-ES" smtClean="0"/>
              <a:t>17/11/2020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648"/>
            <a:ext cx="3038604" cy="4667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159" y="8829648"/>
            <a:ext cx="3038604" cy="46675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1523B-58DA-4C43-9B24-109B7C69F5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815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698500"/>
            <a:ext cx="5624512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86499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698500"/>
            <a:ext cx="56229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7477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67497c289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698500"/>
            <a:ext cx="56229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767497c289_0_55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5664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67497c289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698500"/>
            <a:ext cx="56229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67497c289_0_31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8042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67497c28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698500"/>
            <a:ext cx="56229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67497c289_0_51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429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67497c28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698500"/>
            <a:ext cx="56229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67497c289_0_51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6812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67497c28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698500"/>
            <a:ext cx="56229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67497c289_0_51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52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67497c28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698500"/>
            <a:ext cx="56229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67497c289_0_51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81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67497c28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698500"/>
            <a:ext cx="56229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67497c289_0_51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4359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67497c28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698500"/>
            <a:ext cx="56229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67497c289_0_51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8816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67497c289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698500"/>
            <a:ext cx="56229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767497c289_0_55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8717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67497c289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3738" y="698500"/>
            <a:ext cx="56229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767497c289_0_55:notes"/>
          <p:cNvSpPr txBox="1">
            <a:spLocks noGrp="1"/>
          </p:cNvSpPr>
          <p:nvPr>
            <p:ph type="body" idx="1"/>
          </p:nvPr>
        </p:nvSpPr>
        <p:spPr>
          <a:xfrm>
            <a:off x="701041" y="4415791"/>
            <a:ext cx="5608320" cy="41833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43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36125" y="3516049"/>
            <a:ext cx="36524100" cy="9691500"/>
          </a:xfrm>
          <a:prstGeom prst="rect">
            <a:avLst/>
          </a:prstGeom>
        </p:spPr>
        <p:txBody>
          <a:bodyPr spcFirstLastPara="1" wrap="square" lIns="581200" tIns="581200" rIns="581200" bIns="5812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3100"/>
              <a:buNone/>
              <a:defRPr sz="33100"/>
            </a:lvl1pPr>
            <a:lvl2pPr lvl="1" algn="ctr">
              <a:spcBef>
                <a:spcPts val="0"/>
              </a:spcBef>
              <a:spcAft>
                <a:spcPts val="0"/>
              </a:spcAft>
              <a:buSzPts val="33100"/>
              <a:buNone/>
              <a:defRPr sz="33100"/>
            </a:lvl2pPr>
            <a:lvl3pPr lvl="2" algn="ctr">
              <a:spcBef>
                <a:spcPts val="0"/>
              </a:spcBef>
              <a:spcAft>
                <a:spcPts val="0"/>
              </a:spcAft>
              <a:buSzPts val="33100"/>
              <a:buNone/>
              <a:defRPr sz="33100"/>
            </a:lvl3pPr>
            <a:lvl4pPr lvl="3" algn="ctr">
              <a:spcBef>
                <a:spcPts val="0"/>
              </a:spcBef>
              <a:spcAft>
                <a:spcPts val="0"/>
              </a:spcAft>
              <a:buSzPts val="33100"/>
              <a:buNone/>
              <a:defRPr sz="33100"/>
            </a:lvl4pPr>
            <a:lvl5pPr lvl="4" algn="ctr">
              <a:spcBef>
                <a:spcPts val="0"/>
              </a:spcBef>
              <a:spcAft>
                <a:spcPts val="0"/>
              </a:spcAft>
              <a:buSzPts val="33100"/>
              <a:buNone/>
              <a:defRPr sz="33100"/>
            </a:lvl5pPr>
            <a:lvl6pPr lvl="5" algn="ctr">
              <a:spcBef>
                <a:spcPts val="0"/>
              </a:spcBef>
              <a:spcAft>
                <a:spcPts val="0"/>
              </a:spcAft>
              <a:buSzPts val="33100"/>
              <a:buNone/>
              <a:defRPr sz="33100"/>
            </a:lvl6pPr>
            <a:lvl7pPr lvl="6" algn="ctr">
              <a:spcBef>
                <a:spcPts val="0"/>
              </a:spcBef>
              <a:spcAft>
                <a:spcPts val="0"/>
              </a:spcAft>
              <a:buSzPts val="33100"/>
              <a:buNone/>
              <a:defRPr sz="33100"/>
            </a:lvl7pPr>
            <a:lvl8pPr lvl="7" algn="ctr">
              <a:spcBef>
                <a:spcPts val="0"/>
              </a:spcBef>
              <a:spcAft>
                <a:spcPts val="0"/>
              </a:spcAft>
              <a:buSzPts val="33100"/>
              <a:buNone/>
              <a:defRPr sz="33100"/>
            </a:lvl8pPr>
            <a:lvl9pPr lvl="8" algn="ctr">
              <a:spcBef>
                <a:spcPts val="0"/>
              </a:spcBef>
              <a:spcAft>
                <a:spcPts val="0"/>
              </a:spcAft>
              <a:buSzPts val="33100"/>
              <a:buNone/>
              <a:defRPr sz="331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336089" y="13383368"/>
            <a:ext cx="36524100" cy="3743100"/>
          </a:xfrm>
          <a:prstGeom prst="rect">
            <a:avLst/>
          </a:prstGeom>
        </p:spPr>
        <p:txBody>
          <a:bodyPr spcFirstLastPara="1" wrap="square" lIns="581200" tIns="581200" rIns="581200" bIns="5812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800"/>
              <a:buNone/>
              <a:defRPr sz="17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800"/>
              <a:buNone/>
              <a:defRPr sz="17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800"/>
              <a:buNone/>
              <a:defRPr sz="17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800"/>
              <a:buNone/>
              <a:defRPr sz="17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800"/>
              <a:buNone/>
              <a:defRPr sz="17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800"/>
              <a:buNone/>
              <a:defRPr sz="17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800"/>
              <a:buNone/>
              <a:defRPr sz="17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800"/>
              <a:buNone/>
              <a:defRPr sz="17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800"/>
              <a:buNone/>
              <a:defRPr sz="17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36316837" y="22020746"/>
            <a:ext cx="2352000" cy="1858800"/>
          </a:xfrm>
          <a:prstGeom prst="rect">
            <a:avLst/>
          </a:prstGeom>
        </p:spPr>
        <p:txBody>
          <a:bodyPr spcFirstLastPara="1" wrap="square" lIns="581200" tIns="581200" rIns="581200" bIns="5812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336089" y="5223368"/>
            <a:ext cx="36524100" cy="9272400"/>
          </a:xfrm>
          <a:prstGeom prst="rect">
            <a:avLst/>
          </a:prstGeom>
        </p:spPr>
        <p:txBody>
          <a:bodyPr spcFirstLastPara="1" wrap="square" lIns="581200" tIns="581200" rIns="581200" bIns="5812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6300"/>
              <a:buNone/>
              <a:defRPr sz="76300"/>
            </a:lvl1pPr>
            <a:lvl2pPr lvl="1" algn="ctr">
              <a:spcBef>
                <a:spcPts val="0"/>
              </a:spcBef>
              <a:spcAft>
                <a:spcPts val="0"/>
              </a:spcAft>
              <a:buSzPts val="76300"/>
              <a:buNone/>
              <a:defRPr sz="76300"/>
            </a:lvl2pPr>
            <a:lvl3pPr lvl="2" algn="ctr">
              <a:spcBef>
                <a:spcPts val="0"/>
              </a:spcBef>
              <a:spcAft>
                <a:spcPts val="0"/>
              </a:spcAft>
              <a:buSzPts val="76300"/>
              <a:buNone/>
              <a:defRPr sz="76300"/>
            </a:lvl3pPr>
            <a:lvl4pPr lvl="3" algn="ctr">
              <a:spcBef>
                <a:spcPts val="0"/>
              </a:spcBef>
              <a:spcAft>
                <a:spcPts val="0"/>
              </a:spcAft>
              <a:buSzPts val="76300"/>
              <a:buNone/>
              <a:defRPr sz="76300"/>
            </a:lvl4pPr>
            <a:lvl5pPr lvl="4" algn="ctr">
              <a:spcBef>
                <a:spcPts val="0"/>
              </a:spcBef>
              <a:spcAft>
                <a:spcPts val="0"/>
              </a:spcAft>
              <a:buSzPts val="76300"/>
              <a:buNone/>
              <a:defRPr sz="76300"/>
            </a:lvl5pPr>
            <a:lvl6pPr lvl="5" algn="ctr">
              <a:spcBef>
                <a:spcPts val="0"/>
              </a:spcBef>
              <a:spcAft>
                <a:spcPts val="0"/>
              </a:spcAft>
              <a:buSzPts val="76300"/>
              <a:buNone/>
              <a:defRPr sz="76300"/>
            </a:lvl6pPr>
            <a:lvl7pPr lvl="6" algn="ctr">
              <a:spcBef>
                <a:spcPts val="0"/>
              </a:spcBef>
              <a:spcAft>
                <a:spcPts val="0"/>
              </a:spcAft>
              <a:buSzPts val="76300"/>
              <a:buNone/>
              <a:defRPr sz="76300"/>
            </a:lvl7pPr>
            <a:lvl8pPr lvl="7" algn="ctr">
              <a:spcBef>
                <a:spcPts val="0"/>
              </a:spcBef>
              <a:spcAft>
                <a:spcPts val="0"/>
              </a:spcAft>
              <a:buSzPts val="76300"/>
              <a:buNone/>
              <a:defRPr sz="76300"/>
            </a:lvl8pPr>
            <a:lvl9pPr lvl="8" algn="ctr">
              <a:spcBef>
                <a:spcPts val="0"/>
              </a:spcBef>
              <a:spcAft>
                <a:spcPts val="0"/>
              </a:spcAft>
              <a:buSzPts val="76300"/>
              <a:buNone/>
              <a:defRPr sz="763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1336089" y="14885507"/>
            <a:ext cx="36524100" cy="6143100"/>
          </a:xfrm>
          <a:prstGeom prst="rect">
            <a:avLst/>
          </a:prstGeom>
        </p:spPr>
        <p:txBody>
          <a:bodyPr spcFirstLastPara="1" wrap="square" lIns="581200" tIns="581200" rIns="581200" bIns="581200" anchor="t" anchorCtr="0">
            <a:noAutofit/>
          </a:bodyPr>
          <a:lstStyle>
            <a:lvl1pPr marL="457200" lvl="0" indent="-952500" algn="ctr">
              <a:spcBef>
                <a:spcPts val="0"/>
              </a:spcBef>
              <a:spcAft>
                <a:spcPts val="0"/>
              </a:spcAft>
              <a:buSzPts val="11400"/>
              <a:buChar char="●"/>
              <a:defRPr/>
            </a:lvl1pPr>
            <a:lvl2pPr marL="914400" lvl="1" indent="-793750" algn="ctr">
              <a:spcBef>
                <a:spcPts val="10200"/>
              </a:spcBef>
              <a:spcAft>
                <a:spcPts val="0"/>
              </a:spcAft>
              <a:buSzPts val="8900"/>
              <a:buChar char="○"/>
              <a:defRPr/>
            </a:lvl2pPr>
            <a:lvl3pPr marL="1371600" lvl="2" indent="-793750" algn="ctr">
              <a:spcBef>
                <a:spcPts val="10200"/>
              </a:spcBef>
              <a:spcAft>
                <a:spcPts val="0"/>
              </a:spcAft>
              <a:buSzPts val="8900"/>
              <a:buChar char="■"/>
              <a:defRPr/>
            </a:lvl3pPr>
            <a:lvl4pPr marL="1828800" lvl="3" indent="-793750" algn="ctr">
              <a:spcBef>
                <a:spcPts val="10200"/>
              </a:spcBef>
              <a:spcAft>
                <a:spcPts val="0"/>
              </a:spcAft>
              <a:buSzPts val="8900"/>
              <a:buChar char="●"/>
              <a:defRPr/>
            </a:lvl4pPr>
            <a:lvl5pPr marL="2286000" lvl="4" indent="-793750" algn="ctr">
              <a:spcBef>
                <a:spcPts val="10200"/>
              </a:spcBef>
              <a:spcAft>
                <a:spcPts val="0"/>
              </a:spcAft>
              <a:buSzPts val="8900"/>
              <a:buChar char="○"/>
              <a:defRPr/>
            </a:lvl5pPr>
            <a:lvl6pPr marL="2743200" lvl="5" indent="-793750" algn="ctr">
              <a:spcBef>
                <a:spcPts val="10200"/>
              </a:spcBef>
              <a:spcAft>
                <a:spcPts val="0"/>
              </a:spcAft>
              <a:buSzPts val="8900"/>
              <a:buChar char="■"/>
              <a:defRPr/>
            </a:lvl6pPr>
            <a:lvl7pPr marL="3200400" lvl="6" indent="-793750" algn="ctr">
              <a:spcBef>
                <a:spcPts val="10200"/>
              </a:spcBef>
              <a:spcAft>
                <a:spcPts val="0"/>
              </a:spcAft>
              <a:buSzPts val="8900"/>
              <a:buChar char="●"/>
              <a:defRPr/>
            </a:lvl7pPr>
            <a:lvl8pPr marL="3657600" lvl="7" indent="-793750" algn="ctr">
              <a:spcBef>
                <a:spcPts val="10200"/>
              </a:spcBef>
              <a:spcAft>
                <a:spcPts val="0"/>
              </a:spcAft>
              <a:buSzPts val="8900"/>
              <a:buChar char="○"/>
              <a:defRPr/>
            </a:lvl8pPr>
            <a:lvl9pPr marL="4114800" lvl="8" indent="-793750" algn="ctr">
              <a:spcBef>
                <a:spcPts val="10200"/>
              </a:spcBef>
              <a:spcAft>
                <a:spcPts val="10200"/>
              </a:spcAft>
              <a:buSzPts val="8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36316837" y="22020746"/>
            <a:ext cx="2352000" cy="1858800"/>
          </a:xfrm>
          <a:prstGeom prst="rect">
            <a:avLst/>
          </a:prstGeom>
        </p:spPr>
        <p:txBody>
          <a:bodyPr spcFirstLastPara="1" wrap="square" lIns="581200" tIns="581200" rIns="581200" bIns="5812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36316837" y="22020746"/>
            <a:ext cx="2352000" cy="1858800"/>
          </a:xfrm>
          <a:prstGeom prst="rect">
            <a:avLst/>
          </a:prstGeom>
        </p:spPr>
        <p:txBody>
          <a:bodyPr spcFirstLastPara="1" wrap="square" lIns="581200" tIns="581200" rIns="581200" bIns="5812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336089" y="10156792"/>
            <a:ext cx="36524100" cy="3975300"/>
          </a:xfrm>
          <a:prstGeom prst="rect">
            <a:avLst/>
          </a:prstGeom>
        </p:spPr>
        <p:txBody>
          <a:bodyPr spcFirstLastPara="1" wrap="square" lIns="581200" tIns="581200" rIns="581200" bIns="5812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900"/>
              <a:buNone/>
              <a:defRPr sz="22900"/>
            </a:lvl1pPr>
            <a:lvl2pPr lvl="1" algn="ctr">
              <a:spcBef>
                <a:spcPts val="0"/>
              </a:spcBef>
              <a:spcAft>
                <a:spcPts val="0"/>
              </a:spcAft>
              <a:buSzPts val="22900"/>
              <a:buNone/>
              <a:defRPr sz="22900"/>
            </a:lvl2pPr>
            <a:lvl3pPr lvl="2" algn="ctr">
              <a:spcBef>
                <a:spcPts val="0"/>
              </a:spcBef>
              <a:spcAft>
                <a:spcPts val="0"/>
              </a:spcAft>
              <a:buSzPts val="22900"/>
              <a:buNone/>
              <a:defRPr sz="22900"/>
            </a:lvl3pPr>
            <a:lvl4pPr lvl="3" algn="ctr">
              <a:spcBef>
                <a:spcPts val="0"/>
              </a:spcBef>
              <a:spcAft>
                <a:spcPts val="0"/>
              </a:spcAft>
              <a:buSzPts val="22900"/>
              <a:buNone/>
              <a:defRPr sz="22900"/>
            </a:lvl4pPr>
            <a:lvl5pPr lvl="4" algn="ctr">
              <a:spcBef>
                <a:spcPts val="0"/>
              </a:spcBef>
              <a:spcAft>
                <a:spcPts val="0"/>
              </a:spcAft>
              <a:buSzPts val="22900"/>
              <a:buNone/>
              <a:defRPr sz="22900"/>
            </a:lvl5pPr>
            <a:lvl6pPr lvl="5" algn="ctr">
              <a:spcBef>
                <a:spcPts val="0"/>
              </a:spcBef>
              <a:spcAft>
                <a:spcPts val="0"/>
              </a:spcAft>
              <a:buSzPts val="22900"/>
              <a:buNone/>
              <a:defRPr sz="22900"/>
            </a:lvl6pPr>
            <a:lvl7pPr lvl="6" algn="ctr">
              <a:spcBef>
                <a:spcPts val="0"/>
              </a:spcBef>
              <a:spcAft>
                <a:spcPts val="0"/>
              </a:spcAft>
              <a:buSzPts val="22900"/>
              <a:buNone/>
              <a:defRPr sz="22900"/>
            </a:lvl7pPr>
            <a:lvl8pPr lvl="7" algn="ctr">
              <a:spcBef>
                <a:spcPts val="0"/>
              </a:spcBef>
              <a:spcAft>
                <a:spcPts val="0"/>
              </a:spcAft>
              <a:buSzPts val="22900"/>
              <a:buNone/>
              <a:defRPr sz="22900"/>
            </a:lvl8pPr>
            <a:lvl9pPr lvl="8" algn="ctr">
              <a:spcBef>
                <a:spcPts val="0"/>
              </a:spcBef>
              <a:spcAft>
                <a:spcPts val="0"/>
              </a:spcAft>
              <a:buSzPts val="22900"/>
              <a:buNone/>
              <a:defRPr sz="229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36316837" y="22020746"/>
            <a:ext cx="2352000" cy="1858800"/>
          </a:xfrm>
          <a:prstGeom prst="rect">
            <a:avLst/>
          </a:prstGeom>
        </p:spPr>
        <p:txBody>
          <a:bodyPr spcFirstLastPara="1" wrap="square" lIns="581200" tIns="581200" rIns="581200" bIns="5812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336089" y="2101507"/>
            <a:ext cx="36524100" cy="2704800"/>
          </a:xfrm>
          <a:prstGeom prst="rect">
            <a:avLst/>
          </a:prstGeom>
        </p:spPr>
        <p:txBody>
          <a:bodyPr spcFirstLastPara="1" wrap="square" lIns="581200" tIns="581200" rIns="581200" bIns="5812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336089" y="5442243"/>
            <a:ext cx="36524100" cy="16133400"/>
          </a:xfrm>
          <a:prstGeom prst="rect">
            <a:avLst/>
          </a:prstGeom>
        </p:spPr>
        <p:txBody>
          <a:bodyPr spcFirstLastPara="1" wrap="square" lIns="581200" tIns="581200" rIns="581200" bIns="581200" anchor="t" anchorCtr="0">
            <a:noAutofit/>
          </a:bodyPr>
          <a:lstStyle>
            <a:lvl1pPr marL="457200" lvl="0" indent="-952500">
              <a:spcBef>
                <a:spcPts val="0"/>
              </a:spcBef>
              <a:spcAft>
                <a:spcPts val="0"/>
              </a:spcAft>
              <a:buSzPts val="11400"/>
              <a:buChar char="●"/>
              <a:defRPr/>
            </a:lvl1pPr>
            <a:lvl2pPr marL="914400" lvl="1" indent="-793750">
              <a:spcBef>
                <a:spcPts val="10200"/>
              </a:spcBef>
              <a:spcAft>
                <a:spcPts val="0"/>
              </a:spcAft>
              <a:buSzPts val="8900"/>
              <a:buChar char="○"/>
              <a:defRPr/>
            </a:lvl2pPr>
            <a:lvl3pPr marL="1371600" lvl="2" indent="-793750">
              <a:spcBef>
                <a:spcPts val="10200"/>
              </a:spcBef>
              <a:spcAft>
                <a:spcPts val="0"/>
              </a:spcAft>
              <a:buSzPts val="8900"/>
              <a:buChar char="■"/>
              <a:defRPr/>
            </a:lvl3pPr>
            <a:lvl4pPr marL="1828800" lvl="3" indent="-793750">
              <a:spcBef>
                <a:spcPts val="10200"/>
              </a:spcBef>
              <a:spcAft>
                <a:spcPts val="0"/>
              </a:spcAft>
              <a:buSzPts val="8900"/>
              <a:buChar char="●"/>
              <a:defRPr/>
            </a:lvl4pPr>
            <a:lvl5pPr marL="2286000" lvl="4" indent="-793750">
              <a:spcBef>
                <a:spcPts val="10200"/>
              </a:spcBef>
              <a:spcAft>
                <a:spcPts val="0"/>
              </a:spcAft>
              <a:buSzPts val="8900"/>
              <a:buChar char="○"/>
              <a:defRPr/>
            </a:lvl5pPr>
            <a:lvl6pPr marL="2743200" lvl="5" indent="-793750">
              <a:spcBef>
                <a:spcPts val="10200"/>
              </a:spcBef>
              <a:spcAft>
                <a:spcPts val="0"/>
              </a:spcAft>
              <a:buSzPts val="8900"/>
              <a:buChar char="■"/>
              <a:defRPr/>
            </a:lvl6pPr>
            <a:lvl7pPr marL="3200400" lvl="6" indent="-793750">
              <a:spcBef>
                <a:spcPts val="10200"/>
              </a:spcBef>
              <a:spcAft>
                <a:spcPts val="0"/>
              </a:spcAft>
              <a:buSzPts val="8900"/>
              <a:buChar char="●"/>
              <a:defRPr/>
            </a:lvl7pPr>
            <a:lvl8pPr marL="3657600" lvl="7" indent="-793750">
              <a:spcBef>
                <a:spcPts val="10200"/>
              </a:spcBef>
              <a:spcAft>
                <a:spcPts val="0"/>
              </a:spcAft>
              <a:buSzPts val="8900"/>
              <a:buChar char="○"/>
              <a:defRPr/>
            </a:lvl8pPr>
            <a:lvl9pPr marL="4114800" lvl="8" indent="-793750">
              <a:spcBef>
                <a:spcPts val="10200"/>
              </a:spcBef>
              <a:spcAft>
                <a:spcPts val="10200"/>
              </a:spcAft>
              <a:buSzPts val="8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36316837" y="22020746"/>
            <a:ext cx="2352000" cy="1858800"/>
          </a:xfrm>
          <a:prstGeom prst="rect">
            <a:avLst/>
          </a:prstGeom>
        </p:spPr>
        <p:txBody>
          <a:bodyPr spcFirstLastPara="1" wrap="square" lIns="581200" tIns="581200" rIns="581200" bIns="5812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336089" y="2101507"/>
            <a:ext cx="36524100" cy="2704800"/>
          </a:xfrm>
          <a:prstGeom prst="rect">
            <a:avLst/>
          </a:prstGeom>
        </p:spPr>
        <p:txBody>
          <a:bodyPr spcFirstLastPara="1" wrap="square" lIns="581200" tIns="581200" rIns="581200" bIns="5812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336089" y="5442243"/>
            <a:ext cx="17144100" cy="16133400"/>
          </a:xfrm>
          <a:prstGeom prst="rect">
            <a:avLst/>
          </a:prstGeom>
        </p:spPr>
        <p:txBody>
          <a:bodyPr spcFirstLastPara="1" wrap="square" lIns="581200" tIns="581200" rIns="581200" bIns="581200" anchor="t" anchorCtr="0">
            <a:noAutofit/>
          </a:bodyPr>
          <a:lstStyle>
            <a:lvl1pPr marL="457200" lvl="0" indent="-793750">
              <a:spcBef>
                <a:spcPts val="0"/>
              </a:spcBef>
              <a:spcAft>
                <a:spcPts val="0"/>
              </a:spcAft>
              <a:buSzPts val="8900"/>
              <a:buChar char="●"/>
              <a:defRPr sz="8900"/>
            </a:lvl1pPr>
            <a:lvl2pPr marL="914400" lvl="1" indent="-711200">
              <a:spcBef>
                <a:spcPts val="10200"/>
              </a:spcBef>
              <a:spcAft>
                <a:spcPts val="0"/>
              </a:spcAft>
              <a:buSzPts val="7600"/>
              <a:buChar char="○"/>
              <a:defRPr sz="7600"/>
            </a:lvl2pPr>
            <a:lvl3pPr marL="1371600" lvl="2" indent="-711200">
              <a:spcBef>
                <a:spcPts val="10200"/>
              </a:spcBef>
              <a:spcAft>
                <a:spcPts val="0"/>
              </a:spcAft>
              <a:buSzPts val="7600"/>
              <a:buChar char="■"/>
              <a:defRPr sz="7600"/>
            </a:lvl3pPr>
            <a:lvl4pPr marL="1828800" lvl="3" indent="-711200">
              <a:spcBef>
                <a:spcPts val="10200"/>
              </a:spcBef>
              <a:spcAft>
                <a:spcPts val="0"/>
              </a:spcAft>
              <a:buSzPts val="7600"/>
              <a:buChar char="●"/>
              <a:defRPr sz="7600"/>
            </a:lvl4pPr>
            <a:lvl5pPr marL="2286000" lvl="4" indent="-711200">
              <a:spcBef>
                <a:spcPts val="10200"/>
              </a:spcBef>
              <a:spcAft>
                <a:spcPts val="0"/>
              </a:spcAft>
              <a:buSzPts val="7600"/>
              <a:buChar char="○"/>
              <a:defRPr sz="7600"/>
            </a:lvl5pPr>
            <a:lvl6pPr marL="2743200" lvl="5" indent="-711200">
              <a:spcBef>
                <a:spcPts val="10200"/>
              </a:spcBef>
              <a:spcAft>
                <a:spcPts val="0"/>
              </a:spcAft>
              <a:buSzPts val="7600"/>
              <a:buChar char="■"/>
              <a:defRPr sz="7600"/>
            </a:lvl6pPr>
            <a:lvl7pPr marL="3200400" lvl="6" indent="-711200">
              <a:spcBef>
                <a:spcPts val="10200"/>
              </a:spcBef>
              <a:spcAft>
                <a:spcPts val="0"/>
              </a:spcAft>
              <a:buSzPts val="7600"/>
              <a:buChar char="●"/>
              <a:defRPr sz="7600"/>
            </a:lvl7pPr>
            <a:lvl8pPr marL="3657600" lvl="7" indent="-711200">
              <a:spcBef>
                <a:spcPts val="10200"/>
              </a:spcBef>
              <a:spcAft>
                <a:spcPts val="0"/>
              </a:spcAft>
              <a:buSzPts val="7600"/>
              <a:buChar char="○"/>
              <a:defRPr sz="7600"/>
            </a:lvl8pPr>
            <a:lvl9pPr marL="4114800" lvl="8" indent="-711200">
              <a:spcBef>
                <a:spcPts val="10200"/>
              </a:spcBef>
              <a:spcAft>
                <a:spcPts val="10200"/>
              </a:spcAft>
              <a:buSzPts val="7600"/>
              <a:buChar char="■"/>
              <a:defRPr sz="7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20713881" y="5442243"/>
            <a:ext cx="17144100" cy="16133400"/>
          </a:xfrm>
          <a:prstGeom prst="rect">
            <a:avLst/>
          </a:prstGeom>
        </p:spPr>
        <p:txBody>
          <a:bodyPr spcFirstLastPara="1" wrap="square" lIns="581200" tIns="581200" rIns="581200" bIns="581200" anchor="t" anchorCtr="0">
            <a:noAutofit/>
          </a:bodyPr>
          <a:lstStyle>
            <a:lvl1pPr marL="457200" lvl="0" indent="-793750">
              <a:spcBef>
                <a:spcPts val="0"/>
              </a:spcBef>
              <a:spcAft>
                <a:spcPts val="0"/>
              </a:spcAft>
              <a:buSzPts val="8900"/>
              <a:buChar char="●"/>
              <a:defRPr sz="8900"/>
            </a:lvl1pPr>
            <a:lvl2pPr marL="914400" lvl="1" indent="-711200">
              <a:spcBef>
                <a:spcPts val="10200"/>
              </a:spcBef>
              <a:spcAft>
                <a:spcPts val="0"/>
              </a:spcAft>
              <a:buSzPts val="7600"/>
              <a:buChar char="○"/>
              <a:defRPr sz="7600"/>
            </a:lvl2pPr>
            <a:lvl3pPr marL="1371600" lvl="2" indent="-711200">
              <a:spcBef>
                <a:spcPts val="10200"/>
              </a:spcBef>
              <a:spcAft>
                <a:spcPts val="0"/>
              </a:spcAft>
              <a:buSzPts val="7600"/>
              <a:buChar char="■"/>
              <a:defRPr sz="7600"/>
            </a:lvl3pPr>
            <a:lvl4pPr marL="1828800" lvl="3" indent="-711200">
              <a:spcBef>
                <a:spcPts val="10200"/>
              </a:spcBef>
              <a:spcAft>
                <a:spcPts val="0"/>
              </a:spcAft>
              <a:buSzPts val="7600"/>
              <a:buChar char="●"/>
              <a:defRPr sz="7600"/>
            </a:lvl4pPr>
            <a:lvl5pPr marL="2286000" lvl="4" indent="-711200">
              <a:spcBef>
                <a:spcPts val="10200"/>
              </a:spcBef>
              <a:spcAft>
                <a:spcPts val="0"/>
              </a:spcAft>
              <a:buSzPts val="7600"/>
              <a:buChar char="○"/>
              <a:defRPr sz="7600"/>
            </a:lvl5pPr>
            <a:lvl6pPr marL="2743200" lvl="5" indent="-711200">
              <a:spcBef>
                <a:spcPts val="10200"/>
              </a:spcBef>
              <a:spcAft>
                <a:spcPts val="0"/>
              </a:spcAft>
              <a:buSzPts val="7600"/>
              <a:buChar char="■"/>
              <a:defRPr sz="7600"/>
            </a:lvl6pPr>
            <a:lvl7pPr marL="3200400" lvl="6" indent="-711200">
              <a:spcBef>
                <a:spcPts val="10200"/>
              </a:spcBef>
              <a:spcAft>
                <a:spcPts val="0"/>
              </a:spcAft>
              <a:buSzPts val="7600"/>
              <a:buChar char="●"/>
              <a:defRPr sz="7600"/>
            </a:lvl7pPr>
            <a:lvl8pPr marL="3657600" lvl="7" indent="-711200">
              <a:spcBef>
                <a:spcPts val="10200"/>
              </a:spcBef>
              <a:spcAft>
                <a:spcPts val="0"/>
              </a:spcAft>
              <a:buSzPts val="7600"/>
              <a:buChar char="○"/>
              <a:defRPr sz="7600"/>
            </a:lvl8pPr>
            <a:lvl9pPr marL="4114800" lvl="8" indent="-711200">
              <a:spcBef>
                <a:spcPts val="10200"/>
              </a:spcBef>
              <a:spcAft>
                <a:spcPts val="10200"/>
              </a:spcAft>
              <a:buSzPts val="7600"/>
              <a:buChar char="■"/>
              <a:defRPr sz="7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36316837" y="22020746"/>
            <a:ext cx="2352000" cy="1858800"/>
          </a:xfrm>
          <a:prstGeom prst="rect">
            <a:avLst/>
          </a:prstGeom>
        </p:spPr>
        <p:txBody>
          <a:bodyPr spcFirstLastPara="1" wrap="square" lIns="581200" tIns="581200" rIns="581200" bIns="5812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336089" y="2101507"/>
            <a:ext cx="36524100" cy="2704800"/>
          </a:xfrm>
          <a:prstGeom prst="rect">
            <a:avLst/>
          </a:prstGeom>
        </p:spPr>
        <p:txBody>
          <a:bodyPr spcFirstLastPara="1" wrap="square" lIns="581200" tIns="581200" rIns="581200" bIns="5812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7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36316837" y="22020746"/>
            <a:ext cx="2352000" cy="1858800"/>
          </a:xfrm>
          <a:prstGeom prst="rect">
            <a:avLst/>
          </a:prstGeom>
        </p:spPr>
        <p:txBody>
          <a:bodyPr spcFirstLastPara="1" wrap="square" lIns="581200" tIns="581200" rIns="581200" bIns="5812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1336089" y="2623667"/>
            <a:ext cx="12036300" cy="3568200"/>
          </a:xfrm>
          <a:prstGeom prst="rect">
            <a:avLst/>
          </a:prstGeom>
        </p:spPr>
        <p:txBody>
          <a:bodyPr spcFirstLastPara="1" wrap="square" lIns="581200" tIns="581200" rIns="581200" bIns="5812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1pPr>
            <a:lvl2pPr lvl="1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2pPr>
            <a:lvl3pPr lvl="2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3pPr>
            <a:lvl4pPr lvl="3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4pPr>
            <a:lvl5pPr lvl="4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5pPr>
            <a:lvl6pPr lvl="5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6pPr>
            <a:lvl7pPr lvl="6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7pPr>
            <a:lvl8pPr lvl="7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8pPr>
            <a:lvl9pPr lvl="8">
              <a:spcBef>
                <a:spcPts val="0"/>
              </a:spcBef>
              <a:spcAft>
                <a:spcPts val="0"/>
              </a:spcAft>
              <a:buSzPts val="15300"/>
              <a:buNone/>
              <a:defRPr sz="153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1336089" y="6562000"/>
            <a:ext cx="12036300" cy="15014400"/>
          </a:xfrm>
          <a:prstGeom prst="rect">
            <a:avLst/>
          </a:prstGeom>
        </p:spPr>
        <p:txBody>
          <a:bodyPr spcFirstLastPara="1" wrap="square" lIns="581200" tIns="581200" rIns="581200" bIns="581200" anchor="t" anchorCtr="0">
            <a:noAutofit/>
          </a:bodyPr>
          <a:lstStyle>
            <a:lvl1pPr marL="457200" lvl="0" indent="-711200">
              <a:spcBef>
                <a:spcPts val="0"/>
              </a:spcBef>
              <a:spcAft>
                <a:spcPts val="0"/>
              </a:spcAft>
              <a:buSzPts val="7600"/>
              <a:buChar char="●"/>
              <a:defRPr sz="7600"/>
            </a:lvl1pPr>
            <a:lvl2pPr marL="914400" lvl="1" indent="-711200">
              <a:spcBef>
                <a:spcPts val="10200"/>
              </a:spcBef>
              <a:spcAft>
                <a:spcPts val="0"/>
              </a:spcAft>
              <a:buSzPts val="7600"/>
              <a:buChar char="○"/>
              <a:defRPr sz="7600"/>
            </a:lvl2pPr>
            <a:lvl3pPr marL="1371600" lvl="2" indent="-711200">
              <a:spcBef>
                <a:spcPts val="10200"/>
              </a:spcBef>
              <a:spcAft>
                <a:spcPts val="0"/>
              </a:spcAft>
              <a:buSzPts val="7600"/>
              <a:buChar char="■"/>
              <a:defRPr sz="7600"/>
            </a:lvl3pPr>
            <a:lvl4pPr marL="1828800" lvl="3" indent="-711200">
              <a:spcBef>
                <a:spcPts val="10200"/>
              </a:spcBef>
              <a:spcAft>
                <a:spcPts val="0"/>
              </a:spcAft>
              <a:buSzPts val="7600"/>
              <a:buChar char="●"/>
              <a:defRPr sz="7600"/>
            </a:lvl4pPr>
            <a:lvl5pPr marL="2286000" lvl="4" indent="-711200">
              <a:spcBef>
                <a:spcPts val="10200"/>
              </a:spcBef>
              <a:spcAft>
                <a:spcPts val="0"/>
              </a:spcAft>
              <a:buSzPts val="7600"/>
              <a:buChar char="○"/>
              <a:defRPr sz="7600"/>
            </a:lvl5pPr>
            <a:lvl6pPr marL="2743200" lvl="5" indent="-711200">
              <a:spcBef>
                <a:spcPts val="10200"/>
              </a:spcBef>
              <a:spcAft>
                <a:spcPts val="0"/>
              </a:spcAft>
              <a:buSzPts val="7600"/>
              <a:buChar char="■"/>
              <a:defRPr sz="7600"/>
            </a:lvl6pPr>
            <a:lvl7pPr marL="3200400" lvl="6" indent="-711200">
              <a:spcBef>
                <a:spcPts val="10200"/>
              </a:spcBef>
              <a:spcAft>
                <a:spcPts val="0"/>
              </a:spcAft>
              <a:buSzPts val="7600"/>
              <a:buChar char="●"/>
              <a:defRPr sz="7600"/>
            </a:lvl7pPr>
            <a:lvl8pPr marL="3657600" lvl="7" indent="-711200">
              <a:spcBef>
                <a:spcPts val="10200"/>
              </a:spcBef>
              <a:spcAft>
                <a:spcPts val="0"/>
              </a:spcAft>
              <a:buSzPts val="7600"/>
              <a:buChar char="○"/>
              <a:defRPr sz="7600"/>
            </a:lvl8pPr>
            <a:lvl9pPr marL="4114800" lvl="8" indent="-711200">
              <a:spcBef>
                <a:spcPts val="10200"/>
              </a:spcBef>
              <a:spcAft>
                <a:spcPts val="10200"/>
              </a:spcAft>
              <a:buSzPts val="7600"/>
              <a:buChar char="■"/>
              <a:defRPr sz="7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36316837" y="22020746"/>
            <a:ext cx="2352000" cy="1858800"/>
          </a:xfrm>
          <a:prstGeom prst="rect">
            <a:avLst/>
          </a:prstGeom>
        </p:spPr>
        <p:txBody>
          <a:bodyPr spcFirstLastPara="1" wrap="square" lIns="581200" tIns="581200" rIns="581200" bIns="5812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101436" y="2125708"/>
            <a:ext cx="27296100" cy="19318200"/>
          </a:xfrm>
          <a:prstGeom prst="rect">
            <a:avLst/>
          </a:prstGeom>
        </p:spPr>
        <p:txBody>
          <a:bodyPr spcFirstLastPara="1" wrap="square" lIns="581200" tIns="581200" rIns="581200" bIns="5812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500"/>
              <a:buNone/>
              <a:defRPr sz="30500"/>
            </a:lvl1pPr>
            <a:lvl2pPr lvl="1">
              <a:spcBef>
                <a:spcPts val="0"/>
              </a:spcBef>
              <a:spcAft>
                <a:spcPts val="0"/>
              </a:spcAft>
              <a:buSzPts val="30500"/>
              <a:buNone/>
              <a:defRPr sz="30500"/>
            </a:lvl2pPr>
            <a:lvl3pPr lvl="2">
              <a:spcBef>
                <a:spcPts val="0"/>
              </a:spcBef>
              <a:spcAft>
                <a:spcPts val="0"/>
              </a:spcAft>
              <a:buSzPts val="30500"/>
              <a:buNone/>
              <a:defRPr sz="30500"/>
            </a:lvl3pPr>
            <a:lvl4pPr lvl="3">
              <a:spcBef>
                <a:spcPts val="0"/>
              </a:spcBef>
              <a:spcAft>
                <a:spcPts val="0"/>
              </a:spcAft>
              <a:buSzPts val="30500"/>
              <a:buNone/>
              <a:defRPr sz="30500"/>
            </a:lvl4pPr>
            <a:lvl5pPr lvl="4">
              <a:spcBef>
                <a:spcPts val="0"/>
              </a:spcBef>
              <a:spcAft>
                <a:spcPts val="0"/>
              </a:spcAft>
              <a:buSzPts val="30500"/>
              <a:buNone/>
              <a:defRPr sz="30500"/>
            </a:lvl5pPr>
            <a:lvl6pPr lvl="5">
              <a:spcBef>
                <a:spcPts val="0"/>
              </a:spcBef>
              <a:spcAft>
                <a:spcPts val="0"/>
              </a:spcAft>
              <a:buSzPts val="30500"/>
              <a:buNone/>
              <a:defRPr sz="30500"/>
            </a:lvl6pPr>
            <a:lvl7pPr lvl="6">
              <a:spcBef>
                <a:spcPts val="0"/>
              </a:spcBef>
              <a:spcAft>
                <a:spcPts val="0"/>
              </a:spcAft>
              <a:buSzPts val="30500"/>
              <a:buNone/>
              <a:defRPr sz="30500"/>
            </a:lvl7pPr>
            <a:lvl8pPr lvl="7">
              <a:spcBef>
                <a:spcPts val="0"/>
              </a:spcBef>
              <a:spcAft>
                <a:spcPts val="0"/>
              </a:spcAft>
              <a:buSzPts val="30500"/>
              <a:buNone/>
              <a:defRPr sz="30500"/>
            </a:lvl8pPr>
            <a:lvl9pPr lvl="8">
              <a:spcBef>
                <a:spcPts val="0"/>
              </a:spcBef>
              <a:spcAft>
                <a:spcPts val="0"/>
              </a:spcAft>
              <a:buSzPts val="30500"/>
              <a:buNone/>
              <a:defRPr sz="305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36316837" y="22020746"/>
            <a:ext cx="2352000" cy="1858800"/>
          </a:xfrm>
          <a:prstGeom prst="rect">
            <a:avLst/>
          </a:prstGeom>
        </p:spPr>
        <p:txBody>
          <a:bodyPr spcFirstLastPara="1" wrap="square" lIns="581200" tIns="581200" rIns="581200" bIns="5812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9597688" y="-590"/>
            <a:ext cx="19597800" cy="2428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581200" tIns="581200" rIns="581200" bIns="581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1138055" y="5823326"/>
            <a:ext cx="17339400" cy="6998700"/>
          </a:xfrm>
          <a:prstGeom prst="rect">
            <a:avLst/>
          </a:prstGeom>
        </p:spPr>
        <p:txBody>
          <a:bodyPr spcFirstLastPara="1" wrap="square" lIns="581200" tIns="581200" rIns="581200" bIns="5812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6700"/>
              <a:buNone/>
              <a:defRPr sz="2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26700"/>
              <a:buNone/>
              <a:defRPr sz="26700"/>
            </a:lvl2pPr>
            <a:lvl3pPr lvl="2" algn="ctr">
              <a:spcBef>
                <a:spcPts val="0"/>
              </a:spcBef>
              <a:spcAft>
                <a:spcPts val="0"/>
              </a:spcAft>
              <a:buSzPts val="26700"/>
              <a:buNone/>
              <a:defRPr sz="26700"/>
            </a:lvl3pPr>
            <a:lvl4pPr lvl="3" algn="ctr">
              <a:spcBef>
                <a:spcPts val="0"/>
              </a:spcBef>
              <a:spcAft>
                <a:spcPts val="0"/>
              </a:spcAft>
              <a:buSzPts val="26700"/>
              <a:buNone/>
              <a:defRPr sz="26700"/>
            </a:lvl4pPr>
            <a:lvl5pPr lvl="4" algn="ctr">
              <a:spcBef>
                <a:spcPts val="0"/>
              </a:spcBef>
              <a:spcAft>
                <a:spcPts val="0"/>
              </a:spcAft>
              <a:buSzPts val="26700"/>
              <a:buNone/>
              <a:defRPr sz="26700"/>
            </a:lvl5pPr>
            <a:lvl6pPr lvl="5" algn="ctr">
              <a:spcBef>
                <a:spcPts val="0"/>
              </a:spcBef>
              <a:spcAft>
                <a:spcPts val="0"/>
              </a:spcAft>
              <a:buSzPts val="26700"/>
              <a:buNone/>
              <a:defRPr sz="26700"/>
            </a:lvl6pPr>
            <a:lvl7pPr lvl="6" algn="ctr">
              <a:spcBef>
                <a:spcPts val="0"/>
              </a:spcBef>
              <a:spcAft>
                <a:spcPts val="0"/>
              </a:spcAft>
              <a:buSzPts val="26700"/>
              <a:buNone/>
              <a:defRPr sz="26700"/>
            </a:lvl7pPr>
            <a:lvl8pPr lvl="7" algn="ctr">
              <a:spcBef>
                <a:spcPts val="0"/>
              </a:spcBef>
              <a:spcAft>
                <a:spcPts val="0"/>
              </a:spcAft>
              <a:buSzPts val="26700"/>
              <a:buNone/>
              <a:defRPr sz="26700"/>
            </a:lvl8pPr>
            <a:lvl9pPr lvl="8" algn="ctr">
              <a:spcBef>
                <a:spcPts val="0"/>
              </a:spcBef>
              <a:spcAft>
                <a:spcPts val="0"/>
              </a:spcAft>
              <a:buSzPts val="26700"/>
              <a:buNone/>
              <a:defRPr sz="267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1138055" y="13236743"/>
            <a:ext cx="17339400" cy="5832300"/>
          </a:xfrm>
          <a:prstGeom prst="rect">
            <a:avLst/>
          </a:prstGeom>
        </p:spPr>
        <p:txBody>
          <a:bodyPr spcFirstLastPara="1" wrap="square" lIns="581200" tIns="581200" rIns="581200" bIns="5812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300"/>
              <a:buNone/>
              <a:defRPr sz="133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21172961" y="3419243"/>
            <a:ext cx="16446000" cy="17449500"/>
          </a:xfrm>
          <a:prstGeom prst="rect">
            <a:avLst/>
          </a:prstGeom>
        </p:spPr>
        <p:txBody>
          <a:bodyPr spcFirstLastPara="1" wrap="square" lIns="581200" tIns="581200" rIns="581200" bIns="581200" anchor="ctr" anchorCtr="0">
            <a:noAutofit/>
          </a:bodyPr>
          <a:lstStyle>
            <a:lvl1pPr marL="457200" lvl="0" indent="-952500">
              <a:spcBef>
                <a:spcPts val="0"/>
              </a:spcBef>
              <a:spcAft>
                <a:spcPts val="0"/>
              </a:spcAft>
              <a:buSzPts val="11400"/>
              <a:buChar char="●"/>
              <a:defRPr/>
            </a:lvl1pPr>
            <a:lvl2pPr marL="914400" lvl="1" indent="-793750">
              <a:spcBef>
                <a:spcPts val="10200"/>
              </a:spcBef>
              <a:spcAft>
                <a:spcPts val="0"/>
              </a:spcAft>
              <a:buSzPts val="8900"/>
              <a:buChar char="○"/>
              <a:defRPr/>
            </a:lvl2pPr>
            <a:lvl3pPr marL="1371600" lvl="2" indent="-793750">
              <a:spcBef>
                <a:spcPts val="10200"/>
              </a:spcBef>
              <a:spcAft>
                <a:spcPts val="0"/>
              </a:spcAft>
              <a:buSzPts val="8900"/>
              <a:buChar char="■"/>
              <a:defRPr/>
            </a:lvl3pPr>
            <a:lvl4pPr marL="1828800" lvl="3" indent="-793750">
              <a:spcBef>
                <a:spcPts val="10200"/>
              </a:spcBef>
              <a:spcAft>
                <a:spcPts val="0"/>
              </a:spcAft>
              <a:buSzPts val="8900"/>
              <a:buChar char="●"/>
              <a:defRPr/>
            </a:lvl4pPr>
            <a:lvl5pPr marL="2286000" lvl="4" indent="-793750">
              <a:spcBef>
                <a:spcPts val="10200"/>
              </a:spcBef>
              <a:spcAft>
                <a:spcPts val="0"/>
              </a:spcAft>
              <a:buSzPts val="8900"/>
              <a:buChar char="○"/>
              <a:defRPr/>
            </a:lvl5pPr>
            <a:lvl6pPr marL="2743200" lvl="5" indent="-793750">
              <a:spcBef>
                <a:spcPts val="10200"/>
              </a:spcBef>
              <a:spcAft>
                <a:spcPts val="0"/>
              </a:spcAft>
              <a:buSzPts val="8900"/>
              <a:buChar char="■"/>
              <a:defRPr/>
            </a:lvl6pPr>
            <a:lvl7pPr marL="3200400" lvl="6" indent="-793750">
              <a:spcBef>
                <a:spcPts val="10200"/>
              </a:spcBef>
              <a:spcAft>
                <a:spcPts val="0"/>
              </a:spcAft>
              <a:buSzPts val="8900"/>
              <a:buChar char="●"/>
              <a:defRPr/>
            </a:lvl7pPr>
            <a:lvl8pPr marL="3657600" lvl="7" indent="-793750">
              <a:spcBef>
                <a:spcPts val="10200"/>
              </a:spcBef>
              <a:spcAft>
                <a:spcPts val="0"/>
              </a:spcAft>
              <a:buSzPts val="8900"/>
              <a:buChar char="○"/>
              <a:defRPr/>
            </a:lvl8pPr>
            <a:lvl9pPr marL="4114800" lvl="8" indent="-793750">
              <a:spcBef>
                <a:spcPts val="10200"/>
              </a:spcBef>
              <a:spcAft>
                <a:spcPts val="10200"/>
              </a:spcAft>
              <a:buSzPts val="8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36316837" y="22020746"/>
            <a:ext cx="2352000" cy="1858800"/>
          </a:xfrm>
          <a:prstGeom prst="rect">
            <a:avLst/>
          </a:prstGeom>
        </p:spPr>
        <p:txBody>
          <a:bodyPr spcFirstLastPara="1" wrap="square" lIns="581200" tIns="581200" rIns="581200" bIns="5812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1336089" y="19977715"/>
            <a:ext cx="25713600" cy="2858100"/>
          </a:xfrm>
          <a:prstGeom prst="rect">
            <a:avLst/>
          </a:prstGeom>
        </p:spPr>
        <p:txBody>
          <a:bodyPr spcFirstLastPara="1" wrap="square" lIns="581200" tIns="581200" rIns="581200" bIns="5812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36316837" y="22020746"/>
            <a:ext cx="2352000" cy="1858800"/>
          </a:xfrm>
          <a:prstGeom prst="rect">
            <a:avLst/>
          </a:prstGeom>
        </p:spPr>
        <p:txBody>
          <a:bodyPr spcFirstLastPara="1" wrap="square" lIns="581200" tIns="581200" rIns="581200" bIns="5812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36089" y="2101507"/>
            <a:ext cx="36524100" cy="27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1200" tIns="581200" rIns="581200" bIns="5812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800"/>
              <a:buNone/>
              <a:defRPr sz="17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800"/>
              <a:buNone/>
              <a:defRPr sz="17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800"/>
              <a:buNone/>
              <a:defRPr sz="17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800"/>
              <a:buNone/>
              <a:defRPr sz="17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800"/>
              <a:buNone/>
              <a:defRPr sz="17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800"/>
              <a:buNone/>
              <a:defRPr sz="17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800"/>
              <a:buNone/>
              <a:defRPr sz="17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800"/>
              <a:buNone/>
              <a:defRPr sz="17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800"/>
              <a:buNone/>
              <a:defRPr sz="17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36089" y="5442243"/>
            <a:ext cx="36524100" cy="161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1200" tIns="581200" rIns="581200" bIns="581200" anchor="t" anchorCtr="0">
            <a:noAutofit/>
          </a:bodyPr>
          <a:lstStyle>
            <a:lvl1pPr marL="457200" lvl="0" indent="-952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400"/>
              <a:buChar char="●"/>
              <a:defRPr sz="11400">
                <a:solidFill>
                  <a:schemeClr val="dk2"/>
                </a:solidFill>
              </a:defRPr>
            </a:lvl1pPr>
            <a:lvl2pPr marL="914400" lvl="1" indent="-793750">
              <a:lnSpc>
                <a:spcPct val="115000"/>
              </a:lnSpc>
              <a:spcBef>
                <a:spcPts val="10200"/>
              </a:spcBef>
              <a:spcAft>
                <a:spcPts val="0"/>
              </a:spcAft>
              <a:buClr>
                <a:schemeClr val="dk2"/>
              </a:buClr>
              <a:buSzPts val="8900"/>
              <a:buChar char="○"/>
              <a:defRPr sz="8900">
                <a:solidFill>
                  <a:schemeClr val="dk2"/>
                </a:solidFill>
              </a:defRPr>
            </a:lvl2pPr>
            <a:lvl3pPr marL="1371600" lvl="2" indent="-793750">
              <a:lnSpc>
                <a:spcPct val="115000"/>
              </a:lnSpc>
              <a:spcBef>
                <a:spcPts val="10200"/>
              </a:spcBef>
              <a:spcAft>
                <a:spcPts val="0"/>
              </a:spcAft>
              <a:buClr>
                <a:schemeClr val="dk2"/>
              </a:buClr>
              <a:buSzPts val="8900"/>
              <a:buChar char="■"/>
              <a:defRPr sz="8900">
                <a:solidFill>
                  <a:schemeClr val="dk2"/>
                </a:solidFill>
              </a:defRPr>
            </a:lvl3pPr>
            <a:lvl4pPr marL="1828800" lvl="3" indent="-793750">
              <a:lnSpc>
                <a:spcPct val="115000"/>
              </a:lnSpc>
              <a:spcBef>
                <a:spcPts val="10200"/>
              </a:spcBef>
              <a:spcAft>
                <a:spcPts val="0"/>
              </a:spcAft>
              <a:buClr>
                <a:schemeClr val="dk2"/>
              </a:buClr>
              <a:buSzPts val="8900"/>
              <a:buChar char="●"/>
              <a:defRPr sz="8900">
                <a:solidFill>
                  <a:schemeClr val="dk2"/>
                </a:solidFill>
              </a:defRPr>
            </a:lvl4pPr>
            <a:lvl5pPr marL="2286000" lvl="4" indent="-793750">
              <a:lnSpc>
                <a:spcPct val="115000"/>
              </a:lnSpc>
              <a:spcBef>
                <a:spcPts val="10200"/>
              </a:spcBef>
              <a:spcAft>
                <a:spcPts val="0"/>
              </a:spcAft>
              <a:buClr>
                <a:schemeClr val="dk2"/>
              </a:buClr>
              <a:buSzPts val="8900"/>
              <a:buChar char="○"/>
              <a:defRPr sz="8900">
                <a:solidFill>
                  <a:schemeClr val="dk2"/>
                </a:solidFill>
              </a:defRPr>
            </a:lvl5pPr>
            <a:lvl6pPr marL="2743200" lvl="5" indent="-793750">
              <a:lnSpc>
                <a:spcPct val="115000"/>
              </a:lnSpc>
              <a:spcBef>
                <a:spcPts val="10200"/>
              </a:spcBef>
              <a:spcAft>
                <a:spcPts val="0"/>
              </a:spcAft>
              <a:buClr>
                <a:schemeClr val="dk2"/>
              </a:buClr>
              <a:buSzPts val="8900"/>
              <a:buChar char="■"/>
              <a:defRPr sz="8900">
                <a:solidFill>
                  <a:schemeClr val="dk2"/>
                </a:solidFill>
              </a:defRPr>
            </a:lvl6pPr>
            <a:lvl7pPr marL="3200400" lvl="6" indent="-793750">
              <a:lnSpc>
                <a:spcPct val="115000"/>
              </a:lnSpc>
              <a:spcBef>
                <a:spcPts val="10200"/>
              </a:spcBef>
              <a:spcAft>
                <a:spcPts val="0"/>
              </a:spcAft>
              <a:buClr>
                <a:schemeClr val="dk2"/>
              </a:buClr>
              <a:buSzPts val="8900"/>
              <a:buChar char="●"/>
              <a:defRPr sz="8900">
                <a:solidFill>
                  <a:schemeClr val="dk2"/>
                </a:solidFill>
              </a:defRPr>
            </a:lvl7pPr>
            <a:lvl8pPr marL="3657600" lvl="7" indent="-793750">
              <a:lnSpc>
                <a:spcPct val="115000"/>
              </a:lnSpc>
              <a:spcBef>
                <a:spcPts val="10200"/>
              </a:spcBef>
              <a:spcAft>
                <a:spcPts val="0"/>
              </a:spcAft>
              <a:buClr>
                <a:schemeClr val="dk2"/>
              </a:buClr>
              <a:buSzPts val="8900"/>
              <a:buChar char="○"/>
              <a:defRPr sz="8900">
                <a:solidFill>
                  <a:schemeClr val="dk2"/>
                </a:solidFill>
              </a:defRPr>
            </a:lvl8pPr>
            <a:lvl9pPr marL="4114800" lvl="8" indent="-793750">
              <a:lnSpc>
                <a:spcPct val="115000"/>
              </a:lnSpc>
              <a:spcBef>
                <a:spcPts val="10200"/>
              </a:spcBef>
              <a:spcAft>
                <a:spcPts val="10200"/>
              </a:spcAft>
              <a:buClr>
                <a:schemeClr val="dk2"/>
              </a:buClr>
              <a:buSzPts val="8900"/>
              <a:buChar char="■"/>
              <a:defRPr sz="8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36316837" y="22020746"/>
            <a:ext cx="2352000" cy="18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1200" tIns="581200" rIns="581200" bIns="581200" anchor="ctr" anchorCtr="0">
            <a:noAutofit/>
          </a:bodyPr>
          <a:lstStyle>
            <a:lvl1pPr lvl="0" algn="r">
              <a:buNone/>
              <a:defRPr sz="6400">
                <a:solidFill>
                  <a:schemeClr val="dk2"/>
                </a:solidFill>
              </a:defRPr>
            </a:lvl1pPr>
            <a:lvl2pPr lvl="1" algn="r">
              <a:buNone/>
              <a:defRPr sz="6400">
                <a:solidFill>
                  <a:schemeClr val="dk2"/>
                </a:solidFill>
              </a:defRPr>
            </a:lvl2pPr>
            <a:lvl3pPr lvl="2" algn="r">
              <a:buNone/>
              <a:defRPr sz="6400">
                <a:solidFill>
                  <a:schemeClr val="dk2"/>
                </a:solidFill>
              </a:defRPr>
            </a:lvl3pPr>
            <a:lvl4pPr lvl="3" algn="r">
              <a:buNone/>
              <a:defRPr sz="6400">
                <a:solidFill>
                  <a:schemeClr val="dk2"/>
                </a:solidFill>
              </a:defRPr>
            </a:lvl4pPr>
            <a:lvl5pPr lvl="4" algn="r">
              <a:buNone/>
              <a:defRPr sz="6400">
                <a:solidFill>
                  <a:schemeClr val="dk2"/>
                </a:solidFill>
              </a:defRPr>
            </a:lvl5pPr>
            <a:lvl6pPr lvl="5" algn="r">
              <a:buNone/>
              <a:defRPr sz="6400">
                <a:solidFill>
                  <a:schemeClr val="dk2"/>
                </a:solidFill>
              </a:defRPr>
            </a:lvl6pPr>
            <a:lvl7pPr lvl="6" algn="r">
              <a:buNone/>
              <a:defRPr sz="6400">
                <a:solidFill>
                  <a:schemeClr val="dk2"/>
                </a:solidFill>
              </a:defRPr>
            </a:lvl7pPr>
            <a:lvl8pPr lvl="7" algn="r">
              <a:buNone/>
              <a:defRPr sz="6400">
                <a:solidFill>
                  <a:schemeClr val="dk2"/>
                </a:solidFill>
              </a:defRPr>
            </a:lvl8pPr>
            <a:lvl9pPr lvl="8" algn="r">
              <a:buNone/>
              <a:defRPr sz="64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2399" y="-188262"/>
            <a:ext cx="39347774" cy="243831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64F71FB-4251-5547-B637-CFFB10EA44ED}"/>
              </a:ext>
            </a:extLst>
          </p:cNvPr>
          <p:cNvSpPr txBox="1"/>
          <p:nvPr/>
        </p:nvSpPr>
        <p:spPr>
          <a:xfrm>
            <a:off x="16827499" y="6801908"/>
            <a:ext cx="20675599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CO" sz="166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GOBERNACIÓN DEL TOLIMA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E16B6C3-4A2F-8046-9D42-B9F01D7E7B96}"/>
              </a:ext>
            </a:extLst>
          </p:cNvPr>
          <p:cNvSpPr txBox="1"/>
          <p:nvPr/>
        </p:nvSpPr>
        <p:spPr>
          <a:xfrm>
            <a:off x="16471898" y="12625524"/>
            <a:ext cx="206756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0" b="1" dirty="0">
                <a:latin typeface="Century Gothic" panose="020B0502020202020204" pitchFamily="34" charset="0"/>
              </a:rPr>
              <a:t>SECRETARÍA </a:t>
            </a:r>
          </a:p>
          <a:p>
            <a:pPr algn="ctr"/>
            <a:r>
              <a:rPr lang="es-CO" sz="8000" b="1" dirty="0">
                <a:latin typeface="Century Gothic" panose="020B0502020202020204" pitchFamily="34" charset="0"/>
              </a:rPr>
              <a:t>DE DESARROLLO ECONÓMICO</a:t>
            </a:r>
          </a:p>
          <a:p>
            <a:pPr algn="ctr"/>
            <a:r>
              <a:rPr lang="es-CO" sz="88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DIRECCIÓN DE TURISMO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024" y="304803"/>
            <a:ext cx="38641326" cy="2398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2" y="4470892"/>
            <a:ext cx="19964400" cy="1995595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195" y="4470892"/>
            <a:ext cx="19955954" cy="1995595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195" y="4470892"/>
            <a:ext cx="19955954" cy="1995595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195" y="4470892"/>
            <a:ext cx="19955954" cy="1995595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195" y="4585192"/>
            <a:ext cx="19955954" cy="1995595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1117600"/>
            <a:ext cx="27533600" cy="4419600"/>
          </a:xfrm>
          <a:prstGeom prst="rect">
            <a:avLst/>
          </a:prstGeom>
          <a:solidFill>
            <a:srgbClr val="9D27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C0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7E74492-BA67-EF4D-A291-A859449A6D01}"/>
              </a:ext>
            </a:extLst>
          </p:cNvPr>
          <p:cNvSpPr txBox="1"/>
          <p:nvPr/>
        </p:nvSpPr>
        <p:spPr>
          <a:xfrm>
            <a:off x="2297469" y="1882852"/>
            <a:ext cx="236798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Aporte del territorio a la construcción de turismo regional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2979683" y="7889831"/>
            <a:ext cx="832817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287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24506963" y="13604831"/>
            <a:ext cx="832817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287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9597687" y="17110031"/>
            <a:ext cx="832817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287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4688411" y="13531762"/>
            <a:ext cx="832817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287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16284625" y="7889831"/>
            <a:ext cx="832817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287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8478852" y="15786225"/>
            <a:ext cx="945002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6600" b="1" dirty="0"/>
              <a:t>RUTAS DE HISTORIA Y CULTURA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6218618" y="6348994"/>
            <a:ext cx="258115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CO" sz="6600" b="1" dirty="0"/>
              <a:t>PNNN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9972137" y="22698428"/>
            <a:ext cx="197188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6000" b="1" dirty="0"/>
              <a:t>TURISMO NATURAL – AVITURISMO 800 ESPECIES …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307994" y="15859294"/>
            <a:ext cx="1099830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6600" dirty="0"/>
              <a:t>RUTAS DE SOL Y AVENTURA 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4536643" y="5887329"/>
            <a:ext cx="109116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6600" b="1" dirty="0"/>
              <a:t>GASTRONÓMIA Y FOLCLOR </a:t>
            </a:r>
          </a:p>
        </p:txBody>
      </p:sp>
    </p:spTree>
    <p:extLst>
      <p:ext uri="{BB962C8B-B14F-4D97-AF65-F5344CB8AC3E}">
        <p14:creationId xmlns:p14="http://schemas.microsoft.com/office/powerpoint/2010/main" val="275585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t="2022" r="379" b="10024"/>
          <a:stretch/>
        </p:blipFill>
        <p:spPr>
          <a:xfrm>
            <a:off x="162692" y="1"/>
            <a:ext cx="38869997" cy="2564083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612255" y="17418774"/>
            <a:ext cx="16306067" cy="2086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957" b="1" dirty="0">
                <a:solidFill>
                  <a:srgbClr val="002060"/>
                </a:solidFill>
                <a:latin typeface="Century Gothic" panose="020B0502020202020204" pitchFamily="34" charset="0"/>
              </a:rPr>
              <a:t>Ascenso a Nevados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612255" y="19772066"/>
            <a:ext cx="21170885" cy="3194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039" dirty="0"/>
              <a:t>Ideal  para los amantes de la naturaleza , perfecto para conectarse con el ambiente natural, el senderismo y el avistamiento de aves , el complejo lagunar, cascadas, termales, la zona de paramo y la cumbre blanca del Nevado del Tolima lo convierten en una experiencia mágica </a:t>
            </a:r>
            <a:endParaRPr lang="es-CO" sz="5039" dirty="0"/>
          </a:p>
        </p:txBody>
      </p:sp>
      <p:sp>
        <p:nvSpPr>
          <p:cNvPr id="8" name="Rectángulo 7"/>
          <p:cNvSpPr/>
          <p:nvPr/>
        </p:nvSpPr>
        <p:spPr>
          <a:xfrm>
            <a:off x="3432825" y="13957747"/>
            <a:ext cx="8087470" cy="4523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794" b="1" dirty="0">
                <a:solidFill>
                  <a:srgbClr val="002060"/>
                </a:solidFill>
                <a:latin typeface="Century Gothic" panose="020B0502020202020204" pitchFamily="34" charset="0"/>
              </a:rPr>
              <a:t>Ruta</a:t>
            </a:r>
            <a:endParaRPr lang="es-CO" sz="19436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191" y="1250291"/>
            <a:ext cx="6760297" cy="385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0" y="1"/>
            <a:ext cx="38861439" cy="2429410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434457" y="9105077"/>
            <a:ext cx="16167515" cy="8068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Calle de las Trampas</a:t>
            </a:r>
          </a:p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Catedral de nuestra Señora del Rosario</a:t>
            </a:r>
          </a:p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Plaza de mercado</a:t>
            </a:r>
          </a:p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Puente Navarro</a:t>
            </a:r>
          </a:p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Casa museo Alfonso López Pumarejo</a:t>
            </a:r>
          </a:p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Museo del rio magdalena</a:t>
            </a:r>
          </a:p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Cerro cacao en pelota</a:t>
            </a:r>
          </a:p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Balneario la picota</a:t>
            </a:r>
            <a:r>
              <a:rPr lang="es-CO" sz="6479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434455" y="3629750"/>
            <a:ext cx="14406508" cy="4080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5914" b="1" dirty="0">
                <a:solidFill>
                  <a:schemeClr val="bg1"/>
                </a:solidFill>
                <a:latin typeface="Century Gothic" panose="020B0502020202020204" pitchFamily="34" charset="0"/>
              </a:rPr>
              <a:t>Turísticos</a:t>
            </a:r>
            <a:endParaRPr lang="es-CO" sz="12957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434455" y="2466629"/>
            <a:ext cx="8230138" cy="2086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957" b="1" dirty="0">
                <a:solidFill>
                  <a:schemeClr val="bg1"/>
                </a:solidFill>
                <a:latin typeface="Century Gothic" panose="020B0502020202020204" pitchFamily="34" charset="0"/>
              </a:rPr>
              <a:t>Atractivos</a:t>
            </a:r>
            <a:endParaRPr lang="es-CO" sz="7198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982968" y="7009620"/>
            <a:ext cx="5569153" cy="2086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957" b="1" dirty="0">
                <a:solidFill>
                  <a:schemeClr val="bg1"/>
                </a:solidFill>
                <a:latin typeface="Century Gothic" panose="020B0502020202020204" pitchFamily="34" charset="0"/>
              </a:rPr>
              <a:t>Honda</a:t>
            </a:r>
            <a:endParaRPr lang="es-CO" sz="7198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2106965" y="975980"/>
            <a:ext cx="6059672" cy="6739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5">
                  <a:lumMod val="75000"/>
                </a:schemeClr>
              </a:buClr>
            </a:pPr>
            <a:r>
              <a:rPr lang="es-CO" sz="3779" dirty="0">
                <a:solidFill>
                  <a:schemeClr val="bg1"/>
                </a:solidFill>
              </a:rPr>
              <a:t>CALLE DE LAS TRAMPAS</a:t>
            </a:r>
          </a:p>
        </p:txBody>
      </p:sp>
    </p:spTree>
    <p:extLst>
      <p:ext uri="{BB962C8B-B14F-4D97-AF65-F5344CB8AC3E}">
        <p14:creationId xmlns:p14="http://schemas.microsoft.com/office/powerpoint/2010/main" val="187625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0138" y="-246876"/>
            <a:ext cx="43618900" cy="2453562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184652" y="15815902"/>
            <a:ext cx="14444980" cy="2086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957" b="1" dirty="0">
                <a:solidFill>
                  <a:schemeClr val="bg1"/>
                </a:solidFill>
                <a:latin typeface="Century Gothic" panose="020B0502020202020204" pitchFamily="34" charset="0"/>
              </a:rPr>
              <a:t>Interior del Tolima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005225" y="18093023"/>
            <a:ext cx="21170885" cy="3194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039" dirty="0">
                <a:solidFill>
                  <a:schemeClr val="bg1"/>
                </a:solidFill>
              </a:rPr>
              <a:t>Considerado el mar interior de Colombia al contar con la  represa Darío Echandía  donde se puede disfrutar de su naturaleza, practicar deportes náuticos y degustar los tradicionales platos típicos  basados en el pescado con sus diferentes formas de presentación</a:t>
            </a:r>
            <a:endParaRPr lang="es-CO" sz="5039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05223" y="12859926"/>
            <a:ext cx="8268610" cy="3415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1595" b="1" dirty="0">
                <a:solidFill>
                  <a:schemeClr val="bg1"/>
                </a:solidFill>
                <a:latin typeface="Century Gothic" panose="020B0502020202020204" pitchFamily="34" charset="0"/>
              </a:rPr>
              <a:t>El Mar</a:t>
            </a:r>
            <a:endParaRPr lang="es-CO" sz="14397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191" y="1250291"/>
            <a:ext cx="6760297" cy="385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0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8" y="14257"/>
            <a:ext cx="38861424" cy="2426558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25671" y="9799465"/>
            <a:ext cx="11611710" cy="9065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Nevado Del Ruíz</a:t>
            </a:r>
          </a:p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Cañón Del Rio Lagunilla</a:t>
            </a:r>
          </a:p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Termales De La Cabaña Y Laguna Corazón</a:t>
            </a:r>
          </a:p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Termal La Campanita</a:t>
            </a:r>
          </a:p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Cascada del Silencio Y Laguna el Escondite</a:t>
            </a:r>
          </a:p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Laguna Encantada de Siete Cabezas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434455" y="3629750"/>
            <a:ext cx="14406508" cy="4080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5914" b="1" dirty="0">
                <a:solidFill>
                  <a:schemeClr val="bg1"/>
                </a:solidFill>
                <a:latin typeface="Century Gothic" panose="020B0502020202020204" pitchFamily="34" charset="0"/>
              </a:rPr>
              <a:t>Turísticos</a:t>
            </a:r>
            <a:endParaRPr lang="es-CO" sz="12957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434455" y="2466629"/>
            <a:ext cx="8230138" cy="2086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957" b="1" dirty="0">
                <a:solidFill>
                  <a:schemeClr val="bg1"/>
                </a:solidFill>
                <a:latin typeface="Century Gothic" panose="020B0502020202020204" pitchFamily="34" charset="0"/>
              </a:rPr>
              <a:t>Atractivos</a:t>
            </a:r>
            <a:endParaRPr lang="es-CO" sz="7198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982966" y="7009620"/>
            <a:ext cx="5471370" cy="2086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957" b="1" dirty="0">
                <a:solidFill>
                  <a:schemeClr val="bg1"/>
                </a:solidFill>
                <a:latin typeface="Century Gothic" panose="020B0502020202020204" pitchFamily="34" charset="0"/>
              </a:rPr>
              <a:t>Murillo</a:t>
            </a:r>
            <a:endParaRPr lang="es-CO" sz="7198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8760249" y="22167340"/>
            <a:ext cx="6598281" cy="6739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779" dirty="0">
                <a:solidFill>
                  <a:schemeClr val="tx1"/>
                </a:solidFill>
              </a:rPr>
              <a:t>TERMALES DE LA CABAÑA </a:t>
            </a:r>
            <a:endParaRPr lang="es-CO" sz="2519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1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4" y="14257"/>
            <a:ext cx="38815812" cy="2426558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071771" y="9440139"/>
            <a:ext cx="11611710" cy="9065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Volcán cerro Machín</a:t>
            </a:r>
          </a:p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Bosque de palma de cera</a:t>
            </a:r>
          </a:p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Cañón de </a:t>
            </a:r>
            <a:r>
              <a:rPr lang="es-ES" sz="6479" dirty="0" err="1">
                <a:solidFill>
                  <a:schemeClr val="bg1"/>
                </a:solidFill>
              </a:rPr>
              <a:t>Anaime</a:t>
            </a:r>
            <a:endParaRPr lang="es-ES" sz="6479" dirty="0">
              <a:solidFill>
                <a:schemeClr val="bg1"/>
              </a:solidFill>
            </a:endParaRPr>
          </a:p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Paramo de chili, </a:t>
            </a:r>
            <a:r>
              <a:rPr lang="es-ES" sz="6479" dirty="0" err="1">
                <a:solidFill>
                  <a:schemeClr val="bg1"/>
                </a:solidFill>
              </a:rPr>
              <a:t>Anaime</a:t>
            </a:r>
            <a:r>
              <a:rPr lang="es-ES" sz="6479" dirty="0">
                <a:solidFill>
                  <a:schemeClr val="bg1"/>
                </a:solidFill>
              </a:rPr>
              <a:t> y Barragán</a:t>
            </a:r>
          </a:p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Quebrada chorros blancos</a:t>
            </a:r>
          </a:p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Mirador cielo roto</a:t>
            </a:r>
          </a:p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 err="1">
                <a:solidFill>
                  <a:schemeClr val="bg1"/>
                </a:solidFill>
              </a:rPr>
              <a:t>Urapanes</a:t>
            </a:r>
            <a:r>
              <a:rPr lang="es-ES" sz="6479" dirty="0">
                <a:solidFill>
                  <a:schemeClr val="bg1"/>
                </a:solidFill>
              </a:rPr>
              <a:t> del bosque</a:t>
            </a:r>
          </a:p>
          <a:p>
            <a:pPr marL="1028471" indent="-102847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ES" sz="6479" dirty="0">
                <a:solidFill>
                  <a:schemeClr val="bg1"/>
                </a:solidFill>
              </a:rPr>
              <a:t>Reserva entre aguas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434455" y="3629750"/>
            <a:ext cx="14406508" cy="4080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5914" b="1" dirty="0">
                <a:solidFill>
                  <a:schemeClr val="bg1"/>
                </a:solidFill>
                <a:latin typeface="Century Gothic" panose="020B0502020202020204" pitchFamily="34" charset="0"/>
              </a:rPr>
              <a:t>Turísticos</a:t>
            </a:r>
            <a:endParaRPr lang="es-CO" sz="12957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434455" y="2466629"/>
            <a:ext cx="8230138" cy="2086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957" b="1" dirty="0">
                <a:solidFill>
                  <a:schemeClr val="bg1"/>
                </a:solidFill>
                <a:latin typeface="Century Gothic" panose="020B0502020202020204" pitchFamily="34" charset="0"/>
              </a:rPr>
              <a:t>Atractivos</a:t>
            </a:r>
            <a:endParaRPr lang="es-CO" sz="7198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982966" y="7009620"/>
            <a:ext cx="9454832" cy="2086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957" b="1" dirty="0">
                <a:solidFill>
                  <a:schemeClr val="bg1"/>
                </a:solidFill>
                <a:latin typeface="Century Gothic" panose="020B0502020202020204" pitchFamily="34" charset="0"/>
              </a:rPr>
              <a:t>Cajamarca</a:t>
            </a:r>
            <a:endParaRPr lang="es-CO" sz="7198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4052232" y="746167"/>
            <a:ext cx="3525324" cy="6739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bg1"/>
              </a:buClr>
            </a:pPr>
            <a:r>
              <a:rPr lang="es-ES" sz="3779" dirty="0">
                <a:solidFill>
                  <a:schemeClr val="bg1"/>
                </a:solidFill>
              </a:rPr>
              <a:t>ENTREAGUAS</a:t>
            </a:r>
          </a:p>
        </p:txBody>
      </p:sp>
    </p:spTree>
    <p:extLst>
      <p:ext uri="{BB962C8B-B14F-4D97-AF65-F5344CB8AC3E}">
        <p14:creationId xmlns:p14="http://schemas.microsoft.com/office/powerpoint/2010/main" val="13012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88" y="-29498"/>
            <a:ext cx="39492788" cy="2615755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782770" y="2955977"/>
            <a:ext cx="12779460" cy="20862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2957" b="1" dirty="0">
                <a:solidFill>
                  <a:schemeClr val="bg1"/>
                </a:solidFill>
                <a:latin typeface="Century Gothic" panose="020B0502020202020204" pitchFamily="34" charset="0"/>
              </a:rPr>
              <a:t>Capital musical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603344" y="5233097"/>
            <a:ext cx="21170885" cy="3194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039" dirty="0">
                <a:solidFill>
                  <a:schemeClr val="bg1"/>
                </a:solidFill>
              </a:rPr>
              <a:t>de Colombia, ubicada en el corazón del país,  es una ciudad envuelta en la historia y la cultura, su amplia oferta gastronómica, su variedad de climas y desarrollo turísticos en zonas rurales de la capital, lo convierten en un escenario ideal para el descanso</a:t>
            </a:r>
            <a:endParaRPr lang="es-CO" sz="5039" dirty="0">
              <a:solidFill>
                <a:schemeClr val="bg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603342" y="1"/>
            <a:ext cx="9876422" cy="3415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1595" b="1" dirty="0">
                <a:solidFill>
                  <a:schemeClr val="bg1"/>
                </a:solidFill>
                <a:latin typeface="Century Gothic" panose="020B0502020202020204" pitchFamily="34" charset="0"/>
              </a:rPr>
              <a:t>Ibagué</a:t>
            </a:r>
            <a:endParaRPr lang="es-CO" sz="14397" dirty="0">
              <a:solidFill>
                <a:schemeClr val="bg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191" y="1250291"/>
            <a:ext cx="6760297" cy="385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72" y="3247575"/>
            <a:ext cx="29776540" cy="21517421"/>
          </a:xfrm>
          <a:prstGeom prst="rect">
            <a:avLst/>
          </a:prstGeom>
        </p:spPr>
      </p:pic>
      <p:pic>
        <p:nvPicPr>
          <p:cNvPr id="114" name="Google Shape;11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8641326" cy="2398394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963B3E71-19E9-4731-A5C0-A2BC6DA77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7610" y="1828622"/>
            <a:ext cx="26928215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CO" altLang="es-CO" sz="6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Estamos dispuestos a trabajar de manera conjunta con ustedes para salir adelante en medio de la crisis generada por el </a:t>
            </a:r>
            <a:r>
              <a:rPr kumimoji="0" lang="es-CO" altLang="es-CO" sz="5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COVID-</a:t>
            </a:r>
            <a:r>
              <a:rPr lang="es-CO" altLang="es-CO" sz="5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</a:t>
            </a:r>
            <a:endParaRPr kumimoji="0" lang="es-CO" altLang="es-CO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F0DAA94-9F5D-4D05-9B77-82592216B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24025"/>
            <a:ext cx="391953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9D7A901-17F6-4F51-880D-C7A635F5F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81325"/>
            <a:ext cx="39195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12EF9E9-F40E-4DA9-850B-B5FACB4D5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43450"/>
            <a:ext cx="3919537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kumimoji="0" lang="es-CO" altLang="es-C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210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195371" cy="241363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3F3DB25-34D1-6D4C-B276-0733F17B8803}"/>
              </a:ext>
            </a:extLst>
          </p:cNvPr>
          <p:cNvSpPr txBox="1"/>
          <p:nvPr/>
        </p:nvSpPr>
        <p:spPr>
          <a:xfrm>
            <a:off x="10225084" y="10963275"/>
            <a:ext cx="2063591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700" dirty="0">
                <a:solidFill>
                  <a:schemeClr val="bg1"/>
                </a:solidFill>
                <a:latin typeface="FoundryContextW03-Bd" panose="02000000000000000000" pitchFamily="2" charset="77"/>
              </a:rPr>
              <a:t>¡GRACIAS!</a:t>
            </a:r>
          </a:p>
        </p:txBody>
      </p:sp>
    </p:spTree>
    <p:extLst>
      <p:ext uri="{BB962C8B-B14F-4D97-AF65-F5344CB8AC3E}">
        <p14:creationId xmlns:p14="http://schemas.microsoft.com/office/powerpoint/2010/main" val="3553468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229" y="1"/>
            <a:ext cx="38890146" cy="242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235" y="6552286"/>
            <a:ext cx="17736465" cy="1773646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1117600"/>
            <a:ext cx="27533600" cy="4419600"/>
          </a:xfrm>
          <a:prstGeom prst="rect">
            <a:avLst/>
          </a:prstGeom>
          <a:solidFill>
            <a:srgbClr val="9D27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E74492-BA67-EF4D-A291-A859449A6D01}"/>
              </a:ext>
            </a:extLst>
          </p:cNvPr>
          <p:cNvSpPr txBox="1"/>
          <p:nvPr/>
        </p:nvSpPr>
        <p:spPr>
          <a:xfrm>
            <a:off x="3218758" y="2003961"/>
            <a:ext cx="219963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APUESTAS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4116" y="6408222"/>
            <a:ext cx="8809484" cy="16411854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1" name="Rectángulo 10"/>
          <p:cNvSpPr/>
          <p:nvPr/>
        </p:nvSpPr>
        <p:spPr>
          <a:xfrm>
            <a:off x="18945672" y="11390323"/>
            <a:ext cx="870776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4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Dirección </a:t>
            </a:r>
          </a:p>
          <a:p>
            <a:pPr lvl="0" algn="ctr"/>
            <a:r>
              <a:rPr lang="es-MX" sz="4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Turismo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20230390" y="14286835"/>
            <a:ext cx="59493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5400" dirty="0"/>
              <a:t>El turismo como motor de desarrollo sostenible competitivo</a:t>
            </a:r>
            <a:endParaRPr lang="es-CO" sz="5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9;p24">
            <a:extLst>
              <a:ext uri="{FF2B5EF4-FFF2-40B4-BE49-F238E27FC236}">
                <a16:creationId xmlns:a16="http://schemas.microsoft.com/office/drawing/2014/main" id="{8B2DD5E0-D760-4A91-AC0D-839FBB8C3F3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614" y="0"/>
            <a:ext cx="38890146" cy="242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0" y="5378822"/>
            <a:ext cx="13393219" cy="133932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746" y="5378822"/>
            <a:ext cx="13393219" cy="133932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552" y="5378822"/>
            <a:ext cx="13393219" cy="1339321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1117600"/>
            <a:ext cx="27533600" cy="4419600"/>
          </a:xfrm>
          <a:prstGeom prst="rect">
            <a:avLst/>
          </a:prstGeom>
          <a:solidFill>
            <a:srgbClr val="9D27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C0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7E74492-BA67-EF4D-A291-A859449A6D01}"/>
              </a:ext>
            </a:extLst>
          </p:cNvPr>
          <p:cNvSpPr txBox="1"/>
          <p:nvPr/>
        </p:nvSpPr>
        <p:spPr>
          <a:xfrm>
            <a:off x="3218758" y="1953161"/>
            <a:ext cx="219963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Para dónde vamos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976884" y="12275643"/>
            <a:ext cx="40847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CO" sz="4800" b="1" dirty="0">
                <a:solidFill>
                  <a:schemeClr val="bg1"/>
                </a:solidFill>
              </a:rPr>
              <a:t>TURISMO </a:t>
            </a:r>
          </a:p>
          <a:p>
            <a:pPr lvl="0" algn="ctr"/>
            <a:r>
              <a:rPr lang="es-CO" sz="4800" b="1" dirty="0">
                <a:solidFill>
                  <a:schemeClr val="bg1"/>
                </a:solidFill>
              </a:rPr>
              <a:t>DOMÉSTICO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7667726" y="12944475"/>
            <a:ext cx="396615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s-MX" sz="3200" b="1" dirty="0">
                <a:solidFill>
                  <a:schemeClr val="bg1"/>
                </a:solidFill>
              </a:rPr>
              <a:t>PROMOCIÓN DEL </a:t>
            </a:r>
          </a:p>
          <a:p>
            <a:pPr lvl="0" algn="r"/>
            <a:r>
              <a:rPr lang="es-MX" sz="3200" b="1" dirty="0">
                <a:solidFill>
                  <a:schemeClr val="bg1"/>
                </a:solidFill>
              </a:rPr>
              <a:t>TOLIMA COMO UN </a:t>
            </a:r>
          </a:p>
          <a:p>
            <a:pPr lvl="0" algn="r"/>
            <a:r>
              <a:rPr lang="es-MX" sz="3200" b="1" dirty="0">
                <a:solidFill>
                  <a:schemeClr val="bg1"/>
                </a:solidFill>
              </a:rPr>
              <a:t>DESTINO SEGURO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29836865" y="12732843"/>
            <a:ext cx="517000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CO" sz="4000" b="1" dirty="0">
                <a:solidFill>
                  <a:schemeClr val="bg1"/>
                </a:solidFill>
              </a:rPr>
              <a:t>PROTOCOLOS </a:t>
            </a:r>
          </a:p>
          <a:p>
            <a:pPr lvl="0" algn="ctr"/>
            <a:r>
              <a:rPr lang="es-CO" sz="4000" b="1" dirty="0">
                <a:solidFill>
                  <a:schemeClr val="bg1"/>
                </a:solidFill>
              </a:rPr>
              <a:t>DE BIOSEGURIDAD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9299343" y="18026823"/>
            <a:ext cx="18234257" cy="500643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600" dirty="0"/>
              <a:t>Articulación Institucional ( alcaldías, cámaras de Comercio, gremios)</a:t>
            </a:r>
          </a:p>
          <a:p>
            <a:pPr algn="ctr"/>
            <a:r>
              <a:rPr lang="es-CO" sz="6600" dirty="0"/>
              <a:t> Articulación regional (RAP Eje cafetero)</a:t>
            </a:r>
          </a:p>
        </p:txBody>
      </p:sp>
    </p:spTree>
    <p:extLst>
      <p:ext uri="{BB962C8B-B14F-4D97-AF65-F5344CB8AC3E}">
        <p14:creationId xmlns:p14="http://schemas.microsoft.com/office/powerpoint/2010/main" val="2408931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229" y="1"/>
            <a:ext cx="38890146" cy="242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0" y="1117600"/>
            <a:ext cx="27533600" cy="4419600"/>
          </a:xfrm>
          <a:prstGeom prst="rect">
            <a:avLst/>
          </a:prstGeom>
          <a:solidFill>
            <a:srgbClr val="9D27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E74492-BA67-EF4D-A291-A859449A6D01}"/>
              </a:ext>
            </a:extLst>
          </p:cNvPr>
          <p:cNvSpPr txBox="1"/>
          <p:nvPr/>
        </p:nvSpPr>
        <p:spPr>
          <a:xfrm>
            <a:off x="3218758" y="2003961"/>
            <a:ext cx="219963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Plan de Desarrollo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211AC6A-CDF6-4F1E-8AC5-78A7AA3B11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926606"/>
              </p:ext>
            </p:extLst>
          </p:nvPr>
        </p:nvGraphicFramePr>
        <p:xfrm>
          <a:off x="5747310" y="6423561"/>
          <a:ext cx="26196925" cy="14298333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502585">
                  <a:extLst>
                    <a:ext uri="{9D8B030D-6E8A-4147-A177-3AD203B41FA5}">
                      <a16:colId xmlns:a16="http://schemas.microsoft.com/office/drawing/2014/main" val="3933882687"/>
                    </a:ext>
                  </a:extLst>
                </a:gridCol>
                <a:gridCol w="17012848">
                  <a:extLst>
                    <a:ext uri="{9D8B030D-6E8A-4147-A177-3AD203B41FA5}">
                      <a16:colId xmlns:a16="http://schemas.microsoft.com/office/drawing/2014/main" val="22205459"/>
                    </a:ext>
                  </a:extLst>
                </a:gridCol>
                <a:gridCol w="2302931">
                  <a:extLst>
                    <a:ext uri="{9D8B030D-6E8A-4147-A177-3AD203B41FA5}">
                      <a16:colId xmlns:a16="http://schemas.microsoft.com/office/drawing/2014/main" val="2580147923"/>
                    </a:ext>
                  </a:extLst>
                </a:gridCol>
                <a:gridCol w="3378561">
                  <a:extLst>
                    <a:ext uri="{9D8B030D-6E8A-4147-A177-3AD203B41FA5}">
                      <a16:colId xmlns:a16="http://schemas.microsoft.com/office/drawing/2014/main" val="1239836178"/>
                    </a:ext>
                  </a:extLst>
                </a:gridCol>
              </a:tblGrid>
              <a:tr h="35745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4400" u="none" strike="noStrike" cap="non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rPr>
                        <a:t>Código Meta </a:t>
                      </a:r>
                      <a:endParaRPr lang="es-CO" sz="4400" b="0" i="0" u="none" strike="noStrike" cap="none" baseline="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4400" u="none" strike="noStrike" cap="non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rPr>
                        <a:t>Meta Producto Plan de Desarrollo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4400" u="none" strike="noStrike" cap="non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rPr>
                        <a:t>(Turismo)</a:t>
                      </a:r>
                      <a:endParaRPr lang="es-MX" sz="4400" b="0" i="0" u="none" strike="noStrike" cap="none" baseline="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4400" u="none" strike="noStrike" cap="non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rPr>
                        <a:t>Línea base </a:t>
                      </a:r>
                      <a:endParaRPr lang="es-CO" sz="4400" b="0" i="0" u="none" strike="noStrike" cap="none" baseline="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4400" u="none" strike="noStrike" cap="non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rPr>
                        <a:t>Meta de cuatrienio </a:t>
                      </a:r>
                      <a:endParaRPr lang="es-CO" sz="4400" b="0" i="0" u="none" strike="noStrike" cap="none" baseline="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7278271"/>
                  </a:ext>
                </a:extLst>
              </a:tr>
              <a:tr h="35745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4400" u="none" strike="noStrike" cap="none" baseline="0" dirty="0">
                          <a:sym typeface="Arial"/>
                        </a:rPr>
                        <a:t>CP3MP17 </a:t>
                      </a:r>
                      <a:endParaRPr lang="es-CO" sz="4400" b="0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4400" dirty="0"/>
                        <a:t>Campañas de promoción turística del Tolima Implementadas , que permitan ver al Tolima como destino atractivo para el desarrollo de la actividad turística.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  <a:endParaRPr lang="es-CO" sz="4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2479722"/>
                  </a:ext>
                </a:extLst>
              </a:tr>
              <a:tr h="2757535">
                <a:tc>
                  <a:txBody>
                    <a:bodyPr/>
                    <a:lstStyle/>
                    <a:p>
                      <a:pPr algn="ctr"/>
                      <a:r>
                        <a:rPr lang="es-MX" sz="4400" u="none" strike="noStrike" baseline="0" dirty="0"/>
                        <a:t>CP3MP18 </a:t>
                      </a:r>
                      <a:endParaRPr lang="es-MX" sz="4400" b="0" i="0" u="none" strike="noStrike" baseline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4400" u="none" strike="noStrike" baseline="0" dirty="0"/>
                        <a:t>Escenarios de fortalecimiento, comercialización y promoción para el sector turismo en el Tolima diseñados y en funcionamiento.</a:t>
                      </a:r>
                      <a:endParaRPr lang="es-MX" sz="4400" b="0" i="0" u="none" strike="noStrike" baseline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s-CO" sz="4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1316527"/>
                  </a:ext>
                </a:extLst>
              </a:tr>
              <a:tr h="43916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4400" u="none" strike="noStrike" cap="none" baseline="0" dirty="0">
                          <a:sym typeface="Arial"/>
                        </a:rPr>
                        <a:t>CP3MP19 	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4400" u="none" strike="noStrike" cap="none" baseline="0" dirty="0">
                          <a:sym typeface="Arial"/>
                        </a:rPr>
                        <a:t>Eventos de participación del Tolima en Vitrinas, Ferias y Eventos de promoción turística que permitan el posicionamiento y fortalecimiento turístico a nivel Regional, Nacional e Internacional.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/>
                        <a:t>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es-CO" sz="4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6021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5473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229" y="1"/>
            <a:ext cx="38890146" cy="242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0" y="1117600"/>
            <a:ext cx="27533600" cy="4419600"/>
          </a:xfrm>
          <a:prstGeom prst="rect">
            <a:avLst/>
          </a:prstGeom>
          <a:solidFill>
            <a:srgbClr val="9D27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E74492-BA67-EF4D-A291-A859449A6D01}"/>
              </a:ext>
            </a:extLst>
          </p:cNvPr>
          <p:cNvSpPr txBox="1"/>
          <p:nvPr/>
        </p:nvSpPr>
        <p:spPr>
          <a:xfrm>
            <a:off x="3218758" y="2003961"/>
            <a:ext cx="219963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Plan de Desarrollo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4FBF534-7207-4F6F-AB53-FFF28DE0B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772880"/>
              </p:ext>
            </p:extLst>
          </p:nvPr>
        </p:nvGraphicFramePr>
        <p:xfrm>
          <a:off x="4456393" y="6759387"/>
          <a:ext cx="27533601" cy="1456727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681304">
                  <a:extLst>
                    <a:ext uri="{9D8B030D-6E8A-4147-A177-3AD203B41FA5}">
                      <a16:colId xmlns:a16="http://schemas.microsoft.com/office/drawing/2014/main" val="212122355"/>
                    </a:ext>
                  </a:extLst>
                </a:gridCol>
                <a:gridCol w="17880912">
                  <a:extLst>
                    <a:ext uri="{9D8B030D-6E8A-4147-A177-3AD203B41FA5}">
                      <a16:colId xmlns:a16="http://schemas.microsoft.com/office/drawing/2014/main" val="2770948472"/>
                    </a:ext>
                  </a:extLst>
                </a:gridCol>
                <a:gridCol w="2420436">
                  <a:extLst>
                    <a:ext uri="{9D8B030D-6E8A-4147-A177-3AD203B41FA5}">
                      <a16:colId xmlns:a16="http://schemas.microsoft.com/office/drawing/2014/main" val="1616427206"/>
                    </a:ext>
                  </a:extLst>
                </a:gridCol>
                <a:gridCol w="3550949">
                  <a:extLst>
                    <a:ext uri="{9D8B030D-6E8A-4147-A177-3AD203B41FA5}">
                      <a16:colId xmlns:a16="http://schemas.microsoft.com/office/drawing/2014/main" val="1407012278"/>
                    </a:ext>
                  </a:extLst>
                </a:gridCol>
              </a:tblGrid>
              <a:tr h="50985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4400" u="none" strike="noStrike" cap="non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rPr>
                        <a:t>Código Meta </a:t>
                      </a:r>
                      <a:endParaRPr lang="es-CO" sz="4400" b="0" i="0" u="none" strike="noStrike" cap="none" baseline="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4400" u="none" strike="noStrike" cap="non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rPr>
                        <a:t>Meta Producto Plan de Desarrollo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4400" u="none" strike="noStrike" cap="non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rPr>
                        <a:t>(Turismo)</a:t>
                      </a:r>
                      <a:endParaRPr lang="es-MX" sz="4400" b="0" i="0" u="none" strike="noStrike" cap="none" baseline="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4400" u="none" strike="noStrike" cap="non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rPr>
                        <a:t>Línea base </a:t>
                      </a:r>
                      <a:endParaRPr lang="es-CO" sz="4400" b="0" i="0" u="none" strike="noStrike" cap="none" baseline="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4400" u="none" strike="noStrike" cap="non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rPr>
                        <a:t>Meta de cuatrienio </a:t>
                      </a:r>
                      <a:endParaRPr lang="es-CO" sz="4400" b="0" i="0" u="none" strike="noStrike" cap="none" baseline="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3854498"/>
                  </a:ext>
                </a:extLst>
              </a:tr>
              <a:tr h="39331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4400" u="none" strike="noStrike" cap="none" baseline="0" dirty="0">
                          <a:sym typeface="Arial"/>
                        </a:rPr>
                        <a:t>CP3MP20 	</a:t>
                      </a:r>
                      <a:endParaRPr lang="es-MX" sz="4400" b="0" i="0" u="none" strike="noStrike" cap="none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4400" u="none" strike="noStrike" cap="none" baseline="0" dirty="0">
                          <a:sym typeface="Arial"/>
                        </a:rPr>
                        <a:t>Productos Turísticos diseñados, desarrollados e implementados que potencien el sector turístico en el Tolima, y/o en el marco de la Región RAPE. 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s-CO" sz="4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5183607"/>
                  </a:ext>
                </a:extLst>
              </a:tr>
              <a:tr h="2767780">
                <a:tc>
                  <a:txBody>
                    <a:bodyPr/>
                    <a:lstStyle/>
                    <a:p>
                      <a:pPr algn="ctr"/>
                      <a:r>
                        <a:rPr lang="es-MX" sz="4400" dirty="0"/>
                        <a:t>CP3MP21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4400" dirty="0"/>
                        <a:t>Operadores turísticos certificados en Calidad y/o sostenibilidad turística.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</a:t>
                      </a:r>
                      <a:endParaRPr lang="es-CO" sz="4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799098"/>
                  </a:ext>
                </a:extLst>
              </a:tr>
              <a:tr h="2767780">
                <a:tc>
                  <a:txBody>
                    <a:bodyPr/>
                    <a:lstStyle/>
                    <a:p>
                      <a:pPr algn="ctr"/>
                      <a:r>
                        <a:rPr lang="es-MX" sz="4400" dirty="0"/>
                        <a:t>CP3MP22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4400" dirty="0"/>
                        <a:t>Certificación de Destino y/o producto turístico en Turismo sostenible.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s-CO" sz="4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62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3225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229" y="1"/>
            <a:ext cx="38890146" cy="242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0" y="1117600"/>
            <a:ext cx="27533600" cy="4419600"/>
          </a:xfrm>
          <a:prstGeom prst="rect">
            <a:avLst/>
          </a:prstGeom>
          <a:solidFill>
            <a:srgbClr val="9D27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E74492-BA67-EF4D-A291-A859449A6D01}"/>
              </a:ext>
            </a:extLst>
          </p:cNvPr>
          <p:cNvSpPr txBox="1"/>
          <p:nvPr/>
        </p:nvSpPr>
        <p:spPr>
          <a:xfrm>
            <a:off x="3218758" y="2003961"/>
            <a:ext cx="219963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Plan de Desarrollo</a:t>
            </a:r>
          </a:p>
        </p:txBody>
      </p:sp>
      <p:graphicFrame>
        <p:nvGraphicFramePr>
          <p:cNvPr id="6" name="Tabla 4">
            <a:extLst>
              <a:ext uri="{FF2B5EF4-FFF2-40B4-BE49-F238E27FC236}">
                <a16:creationId xmlns:a16="http://schemas.microsoft.com/office/drawing/2014/main" id="{3B995C86-1C1C-485F-9DFA-DF1C605481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692752"/>
              </p:ext>
            </p:extLst>
          </p:nvPr>
        </p:nvGraphicFramePr>
        <p:xfrm>
          <a:off x="4832404" y="6423561"/>
          <a:ext cx="26795078" cy="1486049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582557">
                  <a:extLst>
                    <a:ext uri="{9D8B030D-6E8A-4147-A177-3AD203B41FA5}">
                      <a16:colId xmlns:a16="http://schemas.microsoft.com/office/drawing/2014/main" val="231600678"/>
                    </a:ext>
                  </a:extLst>
                </a:gridCol>
                <a:gridCol w="17401306">
                  <a:extLst>
                    <a:ext uri="{9D8B030D-6E8A-4147-A177-3AD203B41FA5}">
                      <a16:colId xmlns:a16="http://schemas.microsoft.com/office/drawing/2014/main" val="3547771881"/>
                    </a:ext>
                  </a:extLst>
                </a:gridCol>
                <a:gridCol w="2355513">
                  <a:extLst>
                    <a:ext uri="{9D8B030D-6E8A-4147-A177-3AD203B41FA5}">
                      <a16:colId xmlns:a16="http://schemas.microsoft.com/office/drawing/2014/main" val="1633875879"/>
                    </a:ext>
                  </a:extLst>
                </a:gridCol>
                <a:gridCol w="3455702">
                  <a:extLst>
                    <a:ext uri="{9D8B030D-6E8A-4147-A177-3AD203B41FA5}">
                      <a16:colId xmlns:a16="http://schemas.microsoft.com/office/drawing/2014/main" val="1238066687"/>
                    </a:ext>
                  </a:extLst>
                </a:gridCol>
              </a:tblGrid>
              <a:tr h="32382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4400" u="none" strike="noStrike" cap="non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rPr>
                        <a:t>Código Meta </a:t>
                      </a:r>
                      <a:endParaRPr lang="es-CO" sz="4400" b="0" i="0" u="none" strike="noStrike" cap="none" baseline="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4400" u="none" strike="noStrike" cap="non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rPr>
                        <a:t>Meta Producto Plan de Desarrollo </a:t>
                      </a:r>
                      <a:endParaRPr lang="es-MX" sz="4400" b="0" i="0" u="none" strike="noStrike" cap="none" baseline="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4400" u="none" strike="noStrike" cap="non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rPr>
                        <a:t>Línea base </a:t>
                      </a:r>
                      <a:endParaRPr lang="es-CO" sz="4400" b="0" i="0" u="none" strike="noStrike" cap="none" baseline="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4400" u="none" strike="noStrike" cap="non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rPr>
                        <a:t>Meta de cuatrienio </a:t>
                      </a:r>
                      <a:endParaRPr lang="es-CO" sz="4400" b="0" i="0" u="none" strike="noStrike" cap="none" baseline="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222320"/>
                  </a:ext>
                </a:extLst>
              </a:tr>
              <a:tr h="4201409">
                <a:tc>
                  <a:txBody>
                    <a:bodyPr/>
                    <a:lstStyle/>
                    <a:p>
                      <a:pPr algn="ctr"/>
                      <a:r>
                        <a:rPr lang="es-MX" sz="4400" dirty="0"/>
                        <a:t>CP3MP23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4400" dirty="0"/>
                        <a:t>Operadores de turismo formados y/o capacitados en tendencias, bioseguridad y normatividad necesarias para la operación turística (NTS, Bilingüismo, gastronomía, emprendimiento, mercadeo, TIC y procesos de innovación)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/>
                        <a:t>350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1,200</a:t>
                      </a:r>
                      <a:endParaRPr lang="es-CO" sz="4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2859701"/>
                  </a:ext>
                </a:extLst>
              </a:tr>
              <a:tr h="4182680">
                <a:tc>
                  <a:txBody>
                    <a:bodyPr/>
                    <a:lstStyle/>
                    <a:p>
                      <a:pPr algn="ctr"/>
                      <a:r>
                        <a:rPr lang="es-MX" sz="4400" dirty="0"/>
                        <a:t>CP3MP24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4400" dirty="0"/>
                        <a:t>Acciones implementadas en turismo responsable que involucre temas como la prevención de la Explotación Sexual Comercial en Niños, Niñas y Adolescentes (ESCNNA) en el contexto de viajes de turismo, Legalidad y sostenibilidad.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s-CO" sz="4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8337130"/>
                  </a:ext>
                </a:extLst>
              </a:tr>
              <a:tr h="3238203">
                <a:tc>
                  <a:txBody>
                    <a:bodyPr/>
                    <a:lstStyle/>
                    <a:p>
                      <a:pPr algn="ctr"/>
                      <a:r>
                        <a:rPr lang="es-MX" sz="4400" dirty="0"/>
                        <a:t>CP3MP25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4400" dirty="0"/>
                        <a:t>Operadores de turismo vinculados en procesos de emprendimiento, formalización y/o fortalecimiento del sector turístico del Tolima.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/>
                        <a:t>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</a:t>
                      </a:r>
                      <a:endParaRPr lang="es-CO" sz="4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2830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648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229" y="1"/>
            <a:ext cx="38890146" cy="242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0" y="1117600"/>
            <a:ext cx="27533600" cy="4419600"/>
          </a:xfrm>
          <a:prstGeom prst="rect">
            <a:avLst/>
          </a:prstGeom>
          <a:solidFill>
            <a:srgbClr val="9D27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E74492-BA67-EF4D-A291-A859449A6D01}"/>
              </a:ext>
            </a:extLst>
          </p:cNvPr>
          <p:cNvSpPr txBox="1"/>
          <p:nvPr/>
        </p:nvSpPr>
        <p:spPr>
          <a:xfrm>
            <a:off x="3218758" y="2003961"/>
            <a:ext cx="219963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Plan de Desarrollo</a:t>
            </a:r>
          </a:p>
        </p:txBody>
      </p:sp>
      <p:graphicFrame>
        <p:nvGraphicFramePr>
          <p:cNvPr id="7" name="Tabla 4">
            <a:extLst>
              <a:ext uri="{FF2B5EF4-FFF2-40B4-BE49-F238E27FC236}">
                <a16:creationId xmlns:a16="http://schemas.microsoft.com/office/drawing/2014/main" id="{E5C7A55F-646B-4E7A-9375-F7D4D0497D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844775"/>
              </p:ext>
            </p:extLst>
          </p:nvPr>
        </p:nvGraphicFramePr>
        <p:xfrm>
          <a:off x="2673840" y="6654799"/>
          <a:ext cx="28792278" cy="1367715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49590">
                  <a:extLst>
                    <a:ext uri="{9D8B030D-6E8A-4147-A177-3AD203B41FA5}">
                      <a16:colId xmlns:a16="http://schemas.microsoft.com/office/drawing/2014/main" val="231600678"/>
                    </a:ext>
                  </a:extLst>
                </a:gridCol>
                <a:gridCol w="18698328">
                  <a:extLst>
                    <a:ext uri="{9D8B030D-6E8A-4147-A177-3AD203B41FA5}">
                      <a16:colId xmlns:a16="http://schemas.microsoft.com/office/drawing/2014/main" val="3547771881"/>
                    </a:ext>
                  </a:extLst>
                </a:gridCol>
                <a:gridCol w="2531086">
                  <a:extLst>
                    <a:ext uri="{9D8B030D-6E8A-4147-A177-3AD203B41FA5}">
                      <a16:colId xmlns:a16="http://schemas.microsoft.com/office/drawing/2014/main" val="1633875879"/>
                    </a:ext>
                  </a:extLst>
                </a:gridCol>
                <a:gridCol w="3713274">
                  <a:extLst>
                    <a:ext uri="{9D8B030D-6E8A-4147-A177-3AD203B41FA5}">
                      <a16:colId xmlns:a16="http://schemas.microsoft.com/office/drawing/2014/main" val="1238066687"/>
                    </a:ext>
                  </a:extLst>
                </a:gridCol>
              </a:tblGrid>
              <a:tr h="27151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4400" u="none" strike="noStrike" cap="non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rPr>
                        <a:t>Código Meta </a:t>
                      </a:r>
                      <a:endParaRPr lang="es-CO" sz="4400" b="0" i="0" u="none" strike="noStrike" cap="none" baseline="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4400" u="none" strike="noStrike" cap="non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rPr>
                        <a:t>Meta Producto Plan de Desarrollo </a:t>
                      </a:r>
                      <a:endParaRPr lang="es-MX" sz="4400" b="0" i="0" u="none" strike="noStrike" cap="none" baseline="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4400" u="none" strike="noStrike" cap="non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rPr>
                        <a:t>Línea base </a:t>
                      </a:r>
                      <a:endParaRPr lang="es-CO" sz="4400" b="0" i="0" u="none" strike="noStrike" cap="none" baseline="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4400" u="none" strike="noStrike" cap="none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Arial"/>
                        </a:rPr>
                        <a:t>Meta de cuatrienio </a:t>
                      </a:r>
                      <a:endParaRPr lang="es-CO" sz="4400" b="0" i="0" u="none" strike="noStrike" cap="none" baseline="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222320"/>
                  </a:ext>
                </a:extLst>
              </a:tr>
              <a:tr h="2715173">
                <a:tc>
                  <a:txBody>
                    <a:bodyPr/>
                    <a:lstStyle/>
                    <a:p>
                      <a:pPr algn="ctr"/>
                      <a:r>
                        <a:rPr lang="es-MX" sz="4400" dirty="0"/>
                        <a:t>CP3MP26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4400" dirty="0"/>
                        <a:t>Destinos turísticos del Tolima fortalecidos en su infraestructura y/o dotación y señalización.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  <a:endParaRPr lang="es-CO" sz="4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2420687"/>
                  </a:ext>
                </a:extLst>
              </a:tr>
              <a:tr h="2816463">
                <a:tc>
                  <a:txBody>
                    <a:bodyPr/>
                    <a:lstStyle/>
                    <a:p>
                      <a:pPr algn="ctr"/>
                      <a:r>
                        <a:rPr lang="es-MX" sz="4400" dirty="0"/>
                        <a:t>CP3MP27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4400" dirty="0"/>
                        <a:t>Apoyo para el diseño e implementación de la primera fase de un sistema de información estadística y SIG. - Desarrollo Económico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s-CO" sz="4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004225"/>
                  </a:ext>
                </a:extLst>
              </a:tr>
              <a:tr h="2715173">
                <a:tc>
                  <a:txBody>
                    <a:bodyPr/>
                    <a:lstStyle/>
                    <a:p>
                      <a:pPr algn="ctr"/>
                      <a:r>
                        <a:rPr lang="es-CO" sz="4400" dirty="0"/>
                        <a:t>CP3MP28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4400" dirty="0"/>
                        <a:t>Estudios de capacidad de carga de atractivos y/o destinos turísticos de naturaleza.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s-CO" sz="4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4796311"/>
                  </a:ext>
                </a:extLst>
              </a:tr>
              <a:tr h="2715173">
                <a:tc>
                  <a:txBody>
                    <a:bodyPr/>
                    <a:lstStyle/>
                    <a:p>
                      <a:pPr algn="ctr"/>
                      <a:r>
                        <a:rPr lang="es-MX" sz="4400" dirty="0"/>
                        <a:t>CP3MP29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4400" dirty="0"/>
                        <a:t>Herramientas de planificación turística del Departamento del Tolima construidas y/o actualizadas.</a:t>
                      </a:r>
                      <a:endParaRPr lang="es-CO" sz="4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s-CO" sz="4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2440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5302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229" y="1"/>
            <a:ext cx="38890146" cy="242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0" y="1117600"/>
            <a:ext cx="27533600" cy="4419600"/>
          </a:xfrm>
          <a:prstGeom prst="rect">
            <a:avLst/>
          </a:prstGeom>
          <a:solidFill>
            <a:srgbClr val="9D27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C000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E74492-BA67-EF4D-A291-A859449A6D01}"/>
              </a:ext>
            </a:extLst>
          </p:cNvPr>
          <p:cNvSpPr txBox="1"/>
          <p:nvPr/>
        </p:nvSpPr>
        <p:spPr>
          <a:xfrm>
            <a:off x="3218757" y="2003961"/>
            <a:ext cx="2462007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Plan de apertura responsable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3342188-FEC1-4C84-9488-174EACB0947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701553" y="7303434"/>
            <a:ext cx="26356235" cy="968188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4B08F8B-E6F8-486C-A734-890CAA3357FE}"/>
              </a:ext>
            </a:extLst>
          </p:cNvPr>
          <p:cNvSpPr txBox="1"/>
          <p:nvPr/>
        </p:nvSpPr>
        <p:spPr>
          <a:xfrm>
            <a:off x="6938683" y="18019059"/>
            <a:ext cx="2090014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s-CO" sz="6600" b="1" dirty="0"/>
              <a:t>8</a:t>
            </a:r>
            <a:r>
              <a:rPr lang="es-CO" sz="6600" dirty="0"/>
              <a:t> </a:t>
            </a:r>
            <a:r>
              <a:rPr lang="es-CO" sz="6600" dirty="0" err="1"/>
              <a:t>fams</a:t>
            </a:r>
            <a:r>
              <a:rPr lang="es-CO" sz="6600" dirty="0"/>
              <a:t> </a:t>
            </a:r>
            <a:r>
              <a:rPr lang="es-CO" sz="6600" dirty="0" err="1"/>
              <a:t>trips</a:t>
            </a:r>
            <a:r>
              <a:rPr lang="es-CO" sz="6600" dirty="0"/>
              <a:t>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s-CO" sz="6600" b="1" dirty="0"/>
              <a:t>394</a:t>
            </a:r>
            <a:r>
              <a:rPr lang="es-CO" sz="6600" dirty="0"/>
              <a:t> empresarios capacitados en protocolos de bioseguridad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s-CO" sz="6600" b="1" dirty="0"/>
              <a:t>8 </a:t>
            </a:r>
            <a:r>
              <a:rPr lang="es-CO" sz="6600" dirty="0"/>
              <a:t>municipios beneficiados en esta fase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s-CO" sz="6600" dirty="0"/>
              <a:t>Proyecto promoción FONTUR </a:t>
            </a:r>
          </a:p>
        </p:txBody>
      </p:sp>
    </p:spTree>
    <p:extLst>
      <p:ext uri="{BB962C8B-B14F-4D97-AF65-F5344CB8AC3E}">
        <p14:creationId xmlns:p14="http://schemas.microsoft.com/office/powerpoint/2010/main" val="743585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024" y="304803"/>
            <a:ext cx="38641326" cy="2398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72" y="4470892"/>
            <a:ext cx="19964400" cy="1995595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195" y="4470892"/>
            <a:ext cx="19955954" cy="1995595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195" y="4470892"/>
            <a:ext cx="19955954" cy="1995595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195" y="4470892"/>
            <a:ext cx="19955954" cy="1995595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195" y="4585192"/>
            <a:ext cx="19955954" cy="1995595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1117600"/>
            <a:ext cx="27533600" cy="4419600"/>
          </a:xfrm>
          <a:prstGeom prst="rect">
            <a:avLst/>
          </a:prstGeom>
          <a:solidFill>
            <a:srgbClr val="9D27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C0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7E74492-BA67-EF4D-A291-A859449A6D01}"/>
              </a:ext>
            </a:extLst>
          </p:cNvPr>
          <p:cNvSpPr txBox="1"/>
          <p:nvPr/>
        </p:nvSpPr>
        <p:spPr>
          <a:xfrm>
            <a:off x="2297469" y="1882852"/>
            <a:ext cx="236798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ELEMENTOS PARA UN DESARROLLO TURÍSTICO SOSTENIBLE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2979683" y="7889831"/>
            <a:ext cx="832817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287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24506963" y="13604831"/>
            <a:ext cx="832817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287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19597687" y="17110031"/>
            <a:ext cx="832817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287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4688411" y="13531762"/>
            <a:ext cx="832817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287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16284625" y="7889831"/>
            <a:ext cx="832817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287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8478852" y="15786225"/>
            <a:ext cx="94500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6600" b="1" dirty="0"/>
              <a:t>CERTIFICACIÓN DE DESTINOS  SOSTENIBLES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6218618" y="6348994"/>
            <a:ext cx="118000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CO" sz="6600" b="1" dirty="0"/>
              <a:t>PLANIFICACIÓN TURÍSTICA 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11003146" y="22822406"/>
            <a:ext cx="1856630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6000" b="1" dirty="0"/>
              <a:t>FORMACIÓN A EMPRESARIOS BIOSEGURIDAD</a:t>
            </a:r>
            <a:r>
              <a:rPr lang="es-CO" sz="6000" dirty="0"/>
              <a:t>…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307994" y="15859294"/>
            <a:ext cx="1099830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CO" sz="6600" dirty="0"/>
              <a:t> </a:t>
            </a:r>
            <a:r>
              <a:rPr lang="es-CO" sz="6600" b="1" dirty="0"/>
              <a:t>CERTIFICACIÓN DE OPERADORES EN TURISMO SOSTENIBLE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4536643" y="5887329"/>
            <a:ext cx="1091163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6600" b="1" dirty="0"/>
              <a:t>SENSIBILIZACIÓN HACIA UN TURISMO RESPONSABLE</a:t>
            </a:r>
          </a:p>
        </p:txBody>
      </p:sp>
    </p:spTree>
    <p:extLst>
      <p:ext uri="{BB962C8B-B14F-4D97-AF65-F5344CB8AC3E}">
        <p14:creationId xmlns:p14="http://schemas.microsoft.com/office/powerpoint/2010/main" val="399588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  <p:bldP spid="21" grpId="0"/>
      <p:bldP spid="23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821</Words>
  <Application>Microsoft Office PowerPoint</Application>
  <PresentationFormat>Personalizado</PresentationFormat>
  <Paragraphs>166</Paragraphs>
  <Slides>18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FoundryContextW03-Bd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EDNA CAROLINA MORA GONZALEZ</dc:creator>
  <cp:lastModifiedBy>Carito Mora</cp:lastModifiedBy>
  <cp:revision>50</cp:revision>
  <cp:lastPrinted>2020-05-07T13:51:11Z</cp:lastPrinted>
  <dcterms:modified xsi:type="dcterms:W3CDTF">2020-11-17T16:28:41Z</dcterms:modified>
</cp:coreProperties>
</file>